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0" r:id="rId1"/>
    <p:sldMasterId id="2147483672" r:id="rId2"/>
  </p:sldMasterIdLst>
  <p:notesMasterIdLst>
    <p:notesMasterId r:id="rId55"/>
  </p:notesMasterIdLst>
  <p:handoutMasterIdLst>
    <p:handoutMasterId r:id="rId56"/>
  </p:handoutMasterIdLst>
  <p:sldIdLst>
    <p:sldId id="256" r:id="rId3"/>
    <p:sldId id="298" r:id="rId4"/>
    <p:sldId id="278" r:id="rId5"/>
    <p:sldId id="287" r:id="rId6"/>
    <p:sldId id="299" r:id="rId7"/>
    <p:sldId id="273" r:id="rId8"/>
    <p:sldId id="274" r:id="rId9"/>
    <p:sldId id="275" r:id="rId10"/>
    <p:sldId id="276" r:id="rId11"/>
    <p:sldId id="300" r:id="rId12"/>
    <p:sldId id="291"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Lst>
  <p:sldSz cx="9144000" cy="6858000" type="screen4x3"/>
  <p:notesSz cx="6854825" cy="9083675"/>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mn-ea"/>
        <a:cs typeface="+mn-cs"/>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2B4"/>
    <a:srgbClr val="35297D"/>
    <a:srgbClr val="00252E"/>
    <a:srgbClr val="FFFF9B"/>
    <a:srgbClr val="FFCC68"/>
    <a:srgbClr val="FFE59B"/>
    <a:srgbClr val="F6BF69"/>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3" autoAdjust="0"/>
    <p:restoredTop sz="80330" autoAdjust="0"/>
  </p:normalViewPr>
  <p:slideViewPr>
    <p:cSldViewPr snapToGrid="0">
      <p:cViewPr varScale="1">
        <p:scale>
          <a:sx n="94" d="100"/>
          <a:sy n="94" d="100"/>
        </p:scale>
        <p:origin x="-2112" y="-108"/>
      </p:cViewPr>
      <p:guideLst>
        <p:guide orient="horz" pos="2736"/>
        <p:guide orient="horz" pos="864"/>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Lst>
  </p:outlineViewPr>
  <p:notesTextViewPr>
    <p:cViewPr>
      <p:scale>
        <a:sx n="100" d="100"/>
        <a:sy n="100" d="100"/>
      </p:scale>
      <p:origin x="0" y="0"/>
    </p:cViewPr>
  </p:notesTextViewPr>
  <p:sorterViewPr>
    <p:cViewPr>
      <p:scale>
        <a:sx n="75" d="100"/>
        <a:sy n="75" d="100"/>
      </p:scale>
      <p:origin x="0" y="1164"/>
    </p:cViewPr>
  </p:sorterViewPr>
  <p:notesViewPr>
    <p:cSldViewPr snapToGrid="0">
      <p:cViewPr varScale="1">
        <p:scale>
          <a:sx n="65" d="100"/>
          <a:sy n="65" d="100"/>
        </p:scale>
        <p:origin x="-2558" y="-77"/>
      </p:cViewPr>
      <p:guideLst>
        <p:guide orient="horz" pos="2861"/>
        <p:guide pos="215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3" Type="http://schemas.openxmlformats.org/officeDocument/2006/relationships/slide" Target="slides/slide22.xml"/><Relationship Id="rId18" Type="http://schemas.openxmlformats.org/officeDocument/2006/relationships/slide" Target="slides/slide27.xml"/><Relationship Id="rId26" Type="http://schemas.openxmlformats.org/officeDocument/2006/relationships/slide" Target="slides/slide35.xml"/><Relationship Id="rId39" Type="http://schemas.openxmlformats.org/officeDocument/2006/relationships/slide" Target="slides/slide48.xml"/><Relationship Id="rId21" Type="http://schemas.openxmlformats.org/officeDocument/2006/relationships/slide" Target="slides/slide30.xml"/><Relationship Id="rId34" Type="http://schemas.openxmlformats.org/officeDocument/2006/relationships/slide" Target="slides/slide43.xml"/><Relationship Id="rId42" Type="http://schemas.openxmlformats.org/officeDocument/2006/relationships/slide" Target="slides/slide51.xml"/><Relationship Id="rId7" Type="http://schemas.openxmlformats.org/officeDocument/2006/relationships/slide" Target="slides/slide16.xml"/><Relationship Id="rId2" Type="http://schemas.openxmlformats.org/officeDocument/2006/relationships/slide" Target="slides/slide5.xml"/><Relationship Id="rId16" Type="http://schemas.openxmlformats.org/officeDocument/2006/relationships/slide" Target="slides/slide25.xml"/><Relationship Id="rId20" Type="http://schemas.openxmlformats.org/officeDocument/2006/relationships/slide" Target="slides/slide29.xml"/><Relationship Id="rId29" Type="http://schemas.openxmlformats.org/officeDocument/2006/relationships/slide" Target="slides/slide38.xml"/><Relationship Id="rId41" Type="http://schemas.openxmlformats.org/officeDocument/2006/relationships/slide" Target="slides/slide50.xml"/><Relationship Id="rId1" Type="http://schemas.openxmlformats.org/officeDocument/2006/relationships/slide" Target="slides/slide2.xml"/><Relationship Id="rId6" Type="http://schemas.openxmlformats.org/officeDocument/2006/relationships/slide" Target="slides/slide15.xml"/><Relationship Id="rId11" Type="http://schemas.openxmlformats.org/officeDocument/2006/relationships/slide" Target="slides/slide20.xml"/><Relationship Id="rId24" Type="http://schemas.openxmlformats.org/officeDocument/2006/relationships/slide" Target="slides/slide33.xml"/><Relationship Id="rId32" Type="http://schemas.openxmlformats.org/officeDocument/2006/relationships/slide" Target="slides/slide41.xml"/><Relationship Id="rId37" Type="http://schemas.openxmlformats.org/officeDocument/2006/relationships/slide" Target="slides/slide46.xml"/><Relationship Id="rId40" Type="http://schemas.openxmlformats.org/officeDocument/2006/relationships/slide" Target="slides/slide49.xml"/><Relationship Id="rId5" Type="http://schemas.openxmlformats.org/officeDocument/2006/relationships/slide" Target="slides/slide14.xml"/><Relationship Id="rId15" Type="http://schemas.openxmlformats.org/officeDocument/2006/relationships/slide" Target="slides/slide24.xml"/><Relationship Id="rId23" Type="http://schemas.openxmlformats.org/officeDocument/2006/relationships/slide" Target="slides/slide32.xml"/><Relationship Id="rId28" Type="http://schemas.openxmlformats.org/officeDocument/2006/relationships/slide" Target="slides/slide37.xml"/><Relationship Id="rId36" Type="http://schemas.openxmlformats.org/officeDocument/2006/relationships/slide" Target="slides/slide45.xml"/><Relationship Id="rId10" Type="http://schemas.openxmlformats.org/officeDocument/2006/relationships/slide" Target="slides/slide19.xml"/><Relationship Id="rId19" Type="http://schemas.openxmlformats.org/officeDocument/2006/relationships/slide" Target="slides/slide28.xml"/><Relationship Id="rId31" Type="http://schemas.openxmlformats.org/officeDocument/2006/relationships/slide" Target="slides/slide40.xml"/><Relationship Id="rId4" Type="http://schemas.openxmlformats.org/officeDocument/2006/relationships/slide" Target="slides/slide13.xml"/><Relationship Id="rId9" Type="http://schemas.openxmlformats.org/officeDocument/2006/relationships/slide" Target="slides/slide18.xml"/><Relationship Id="rId14" Type="http://schemas.openxmlformats.org/officeDocument/2006/relationships/slide" Target="slides/slide23.xml"/><Relationship Id="rId22" Type="http://schemas.openxmlformats.org/officeDocument/2006/relationships/slide" Target="slides/slide31.xml"/><Relationship Id="rId27" Type="http://schemas.openxmlformats.org/officeDocument/2006/relationships/slide" Target="slides/slide36.xml"/><Relationship Id="rId30" Type="http://schemas.openxmlformats.org/officeDocument/2006/relationships/slide" Target="slides/slide39.xml"/><Relationship Id="rId35" Type="http://schemas.openxmlformats.org/officeDocument/2006/relationships/slide" Target="slides/slide44.xml"/><Relationship Id="rId43" Type="http://schemas.openxmlformats.org/officeDocument/2006/relationships/slide" Target="slides/slide52.xml"/><Relationship Id="rId8" Type="http://schemas.openxmlformats.org/officeDocument/2006/relationships/slide" Target="slides/slide17.xml"/><Relationship Id="rId3" Type="http://schemas.openxmlformats.org/officeDocument/2006/relationships/slide" Target="slides/slide12.xml"/><Relationship Id="rId12" Type="http://schemas.openxmlformats.org/officeDocument/2006/relationships/slide" Target="slides/slide21.xml"/><Relationship Id="rId17" Type="http://schemas.openxmlformats.org/officeDocument/2006/relationships/slide" Target="slides/slide26.xml"/><Relationship Id="rId25" Type="http://schemas.openxmlformats.org/officeDocument/2006/relationships/slide" Target="slides/slide34.xml"/><Relationship Id="rId33" Type="http://schemas.openxmlformats.org/officeDocument/2006/relationships/slide" Target="slides/slide42.xml"/><Relationship Id="rId38"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4"/>
          <p:cNvSpPr>
            <a:spLocks noChangeArrowheads="1"/>
          </p:cNvSpPr>
          <p:nvPr/>
        </p:nvSpPr>
        <p:spPr bwMode="auto">
          <a:xfrm>
            <a:off x="55563" y="8764588"/>
            <a:ext cx="6710362"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4849" tIns="49756" rIns="94849" bIns="49756">
            <a:spAutoFit/>
          </a:bodyPr>
          <a:lstStyle>
            <a:lvl1pPr algn="l" defTabSz="606425">
              <a:tabLst>
                <a:tab pos="2366963" algn="l"/>
                <a:tab pos="4789488" algn="l"/>
              </a:tabLst>
              <a:defRPr sz="2400">
                <a:solidFill>
                  <a:schemeClr val="tx1"/>
                </a:solidFill>
                <a:latin typeface="Arial" charset="0"/>
              </a:defRPr>
            </a:lvl1pPr>
            <a:lvl2pPr marL="657225" indent="-184150" algn="l" defTabSz="606425">
              <a:tabLst>
                <a:tab pos="2366963" algn="l"/>
                <a:tab pos="4789488" algn="l"/>
              </a:tabLst>
              <a:defRPr sz="2400">
                <a:solidFill>
                  <a:schemeClr val="tx1"/>
                </a:solidFill>
                <a:latin typeface="Arial" charset="0"/>
              </a:defRPr>
            </a:lvl2pPr>
            <a:lvl3pPr marL="1366838" algn="l" defTabSz="606425">
              <a:tabLst>
                <a:tab pos="2366963" algn="l"/>
                <a:tab pos="4789488" algn="l"/>
              </a:tabLst>
              <a:defRPr sz="2400">
                <a:solidFill>
                  <a:schemeClr val="tx1"/>
                </a:solidFill>
                <a:latin typeface="Arial" charset="0"/>
              </a:defRPr>
            </a:lvl3pPr>
            <a:lvl4pPr marL="1485900" algn="l" defTabSz="606425">
              <a:tabLst>
                <a:tab pos="2366963" algn="l"/>
                <a:tab pos="4789488" algn="l"/>
              </a:tabLst>
              <a:defRPr sz="2400">
                <a:solidFill>
                  <a:schemeClr val="tx1"/>
                </a:solidFill>
                <a:latin typeface="Arial" charset="0"/>
              </a:defRPr>
            </a:lvl4pPr>
            <a:lvl5pPr marL="1892300" algn="l" defTabSz="606425">
              <a:tabLst>
                <a:tab pos="2366963" algn="l"/>
                <a:tab pos="4789488" algn="l"/>
              </a:tabLst>
              <a:defRPr sz="2400">
                <a:solidFill>
                  <a:schemeClr val="tx1"/>
                </a:solidFill>
                <a:latin typeface="Arial" charset="0"/>
              </a:defRPr>
            </a:lvl5pPr>
            <a:lvl6pPr marL="2349500" defTabSz="606425" eaLnBrk="0" fontAlgn="base" hangingPunct="0">
              <a:spcBef>
                <a:spcPct val="0"/>
              </a:spcBef>
              <a:spcAft>
                <a:spcPct val="0"/>
              </a:spcAft>
              <a:tabLst>
                <a:tab pos="2366963" algn="l"/>
                <a:tab pos="4789488" algn="l"/>
              </a:tabLst>
              <a:defRPr sz="2400">
                <a:solidFill>
                  <a:schemeClr val="tx1"/>
                </a:solidFill>
                <a:latin typeface="Arial" charset="0"/>
              </a:defRPr>
            </a:lvl6pPr>
            <a:lvl7pPr marL="2806700" defTabSz="606425" eaLnBrk="0" fontAlgn="base" hangingPunct="0">
              <a:spcBef>
                <a:spcPct val="0"/>
              </a:spcBef>
              <a:spcAft>
                <a:spcPct val="0"/>
              </a:spcAft>
              <a:tabLst>
                <a:tab pos="2366963" algn="l"/>
                <a:tab pos="4789488" algn="l"/>
              </a:tabLst>
              <a:defRPr sz="2400">
                <a:solidFill>
                  <a:schemeClr val="tx1"/>
                </a:solidFill>
                <a:latin typeface="Arial" charset="0"/>
              </a:defRPr>
            </a:lvl7pPr>
            <a:lvl8pPr marL="3263900" defTabSz="606425" eaLnBrk="0" fontAlgn="base" hangingPunct="0">
              <a:spcBef>
                <a:spcPct val="0"/>
              </a:spcBef>
              <a:spcAft>
                <a:spcPct val="0"/>
              </a:spcAft>
              <a:tabLst>
                <a:tab pos="2366963" algn="l"/>
                <a:tab pos="4789488" algn="l"/>
              </a:tabLst>
              <a:defRPr sz="2400">
                <a:solidFill>
                  <a:schemeClr val="tx1"/>
                </a:solidFill>
                <a:latin typeface="Arial" charset="0"/>
              </a:defRPr>
            </a:lvl8pPr>
            <a:lvl9pPr marL="3721100" defTabSz="606425" eaLnBrk="0" fontAlgn="base" hangingPunct="0">
              <a:spcBef>
                <a:spcPct val="0"/>
              </a:spcBef>
              <a:spcAft>
                <a:spcPct val="0"/>
              </a:spcAft>
              <a:tabLst>
                <a:tab pos="2366963" algn="l"/>
                <a:tab pos="4789488" algn="l"/>
              </a:tabLst>
              <a:defRPr sz="2400">
                <a:solidFill>
                  <a:schemeClr val="tx1"/>
                </a:solidFill>
                <a:latin typeface="Arial" charset="0"/>
              </a:defRPr>
            </a:lvl9pPr>
          </a:lstStyle>
          <a:p>
            <a:pPr>
              <a:lnSpc>
                <a:spcPct val="100000"/>
              </a:lnSpc>
            </a:pPr>
            <a:r>
              <a:rPr lang="en-US" altLang="uk-UA" sz="800" b="1"/>
              <a:t>Copyright © 2001, Cisco Systems, Inc. All rights reserved. Printed in USA.</a:t>
            </a:r>
            <a:br>
              <a:rPr lang="en-US" altLang="uk-UA" sz="800" b="1"/>
            </a:br>
            <a:r>
              <a:rPr lang="en-US" altLang="uk-UA" sz="800" b="1"/>
              <a:t>Presentation_ID.scr</a:t>
            </a:r>
          </a:p>
        </p:txBody>
      </p:sp>
      <p:sp>
        <p:nvSpPr>
          <p:cNvPr id="3077" name="Line 5"/>
          <p:cNvSpPr>
            <a:spLocks noChangeShapeType="1"/>
          </p:cNvSpPr>
          <p:nvPr/>
        </p:nvSpPr>
        <p:spPr bwMode="auto">
          <a:xfrm>
            <a:off x="150813" y="8778875"/>
            <a:ext cx="6551612"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uk-UA"/>
          </a:p>
        </p:txBody>
      </p:sp>
    </p:spTree>
    <p:extLst>
      <p:ext uri="{BB962C8B-B14F-4D97-AF65-F5344CB8AC3E}">
        <p14:creationId xmlns:p14="http://schemas.microsoft.com/office/powerpoint/2010/main" val="1316451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3304" name="Rectangle 8"/>
          <p:cNvSpPr>
            <a:spLocks noChangeArrowheads="1"/>
          </p:cNvSpPr>
          <p:nvPr/>
        </p:nvSpPr>
        <p:spPr bwMode="auto">
          <a:xfrm>
            <a:off x="6111875" y="8410575"/>
            <a:ext cx="439738"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uk-UA"/>
          </a:p>
        </p:txBody>
      </p:sp>
      <p:sp>
        <p:nvSpPr>
          <p:cNvPr id="183305" name="Rectangle 9"/>
          <p:cNvSpPr>
            <a:spLocks noChangeArrowheads="1"/>
          </p:cNvSpPr>
          <p:nvPr/>
        </p:nvSpPr>
        <p:spPr bwMode="auto">
          <a:xfrm>
            <a:off x="55563" y="8585200"/>
            <a:ext cx="2562225"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435" tIns="49014" rIns="93435" bIns="49014">
            <a:spAutoFit/>
          </a:bodyPr>
          <a:lstStyle>
            <a:lvl1pPr algn="l" defTabSz="596900">
              <a:tabLst>
                <a:tab pos="2332038" algn="l"/>
                <a:tab pos="4718050" algn="l"/>
              </a:tabLst>
              <a:defRPr sz="2400">
                <a:solidFill>
                  <a:schemeClr val="tx1"/>
                </a:solidFill>
                <a:latin typeface="Arial" charset="0"/>
              </a:defRPr>
            </a:lvl1pPr>
            <a:lvl2pPr marL="649288" indent="-184150" algn="l" defTabSz="596900">
              <a:tabLst>
                <a:tab pos="2332038" algn="l"/>
                <a:tab pos="4718050" algn="l"/>
              </a:tabLst>
              <a:defRPr sz="2400">
                <a:solidFill>
                  <a:schemeClr val="tx1"/>
                </a:solidFill>
                <a:latin typeface="Arial" charset="0"/>
              </a:defRPr>
            </a:lvl2pPr>
            <a:lvl3pPr marL="1346200" algn="l" defTabSz="596900">
              <a:tabLst>
                <a:tab pos="2332038" algn="l"/>
                <a:tab pos="4718050" algn="l"/>
              </a:tabLst>
              <a:defRPr sz="2400">
                <a:solidFill>
                  <a:schemeClr val="tx1"/>
                </a:solidFill>
                <a:latin typeface="Arial" charset="0"/>
              </a:defRPr>
            </a:lvl3pPr>
            <a:lvl4pPr marL="1463675" algn="l" defTabSz="596900">
              <a:tabLst>
                <a:tab pos="2332038" algn="l"/>
                <a:tab pos="4718050" algn="l"/>
              </a:tabLst>
              <a:defRPr sz="2400">
                <a:solidFill>
                  <a:schemeClr val="tx1"/>
                </a:solidFill>
                <a:latin typeface="Arial" charset="0"/>
              </a:defRPr>
            </a:lvl4pPr>
            <a:lvl5pPr marL="1865313" algn="l" defTabSz="596900">
              <a:tabLst>
                <a:tab pos="2332038" algn="l"/>
                <a:tab pos="4718050" algn="l"/>
              </a:tabLst>
              <a:defRPr sz="2400">
                <a:solidFill>
                  <a:schemeClr val="tx1"/>
                </a:solidFill>
                <a:latin typeface="Arial" charset="0"/>
              </a:defRPr>
            </a:lvl5pPr>
            <a:lvl6pPr marL="2322513" defTabSz="596900" eaLnBrk="0" fontAlgn="base" hangingPunct="0">
              <a:spcBef>
                <a:spcPct val="0"/>
              </a:spcBef>
              <a:spcAft>
                <a:spcPct val="0"/>
              </a:spcAft>
              <a:tabLst>
                <a:tab pos="2332038" algn="l"/>
                <a:tab pos="4718050" algn="l"/>
              </a:tabLst>
              <a:defRPr sz="2400">
                <a:solidFill>
                  <a:schemeClr val="tx1"/>
                </a:solidFill>
                <a:latin typeface="Arial" charset="0"/>
              </a:defRPr>
            </a:lvl6pPr>
            <a:lvl7pPr marL="2779713" defTabSz="596900" eaLnBrk="0" fontAlgn="base" hangingPunct="0">
              <a:spcBef>
                <a:spcPct val="0"/>
              </a:spcBef>
              <a:spcAft>
                <a:spcPct val="0"/>
              </a:spcAft>
              <a:tabLst>
                <a:tab pos="2332038" algn="l"/>
                <a:tab pos="4718050" algn="l"/>
              </a:tabLst>
              <a:defRPr sz="2400">
                <a:solidFill>
                  <a:schemeClr val="tx1"/>
                </a:solidFill>
                <a:latin typeface="Arial" charset="0"/>
              </a:defRPr>
            </a:lvl7pPr>
            <a:lvl8pPr marL="3236913" defTabSz="596900" eaLnBrk="0" fontAlgn="base" hangingPunct="0">
              <a:spcBef>
                <a:spcPct val="0"/>
              </a:spcBef>
              <a:spcAft>
                <a:spcPct val="0"/>
              </a:spcAft>
              <a:tabLst>
                <a:tab pos="2332038" algn="l"/>
                <a:tab pos="4718050" algn="l"/>
              </a:tabLst>
              <a:defRPr sz="2400">
                <a:solidFill>
                  <a:schemeClr val="tx1"/>
                </a:solidFill>
                <a:latin typeface="Arial" charset="0"/>
              </a:defRPr>
            </a:lvl8pPr>
            <a:lvl9pPr marL="3694113" defTabSz="596900" eaLnBrk="0" fontAlgn="base" hangingPunct="0">
              <a:spcBef>
                <a:spcPct val="0"/>
              </a:spcBef>
              <a:spcAft>
                <a:spcPct val="0"/>
              </a:spcAft>
              <a:tabLst>
                <a:tab pos="2332038" algn="l"/>
                <a:tab pos="4718050" algn="l"/>
              </a:tabLst>
              <a:defRPr sz="2400">
                <a:solidFill>
                  <a:schemeClr val="tx1"/>
                </a:solidFill>
                <a:latin typeface="Arial" charset="0"/>
              </a:defRPr>
            </a:lvl9pPr>
          </a:lstStyle>
          <a:p>
            <a:pPr>
              <a:lnSpc>
                <a:spcPct val="100000"/>
              </a:lnSpc>
            </a:pPr>
            <a:r>
              <a:rPr lang="en-US" altLang="uk-UA" sz="800" b="1"/>
              <a:t>© 2001, Cisco Systems, Inc. All rights reserved.</a:t>
            </a:r>
          </a:p>
          <a:p>
            <a:pPr>
              <a:lnSpc>
                <a:spcPct val="100000"/>
              </a:lnSpc>
            </a:pPr>
            <a:r>
              <a:rPr lang="en-US" altLang="uk-UA" sz="800" b="1"/>
              <a:t>&lt;Title of Course (ACRO) vX.X&gt;</a:t>
            </a:r>
          </a:p>
        </p:txBody>
      </p:sp>
      <p:sp>
        <p:nvSpPr>
          <p:cNvPr id="183306" name="Line 10"/>
          <p:cNvSpPr>
            <a:spLocks noChangeShapeType="1"/>
          </p:cNvSpPr>
          <p:nvPr/>
        </p:nvSpPr>
        <p:spPr bwMode="auto">
          <a:xfrm>
            <a:off x="149225" y="8599488"/>
            <a:ext cx="650398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uk-UA"/>
          </a:p>
        </p:txBody>
      </p:sp>
      <p:sp>
        <p:nvSpPr>
          <p:cNvPr id="183307" name="Rectangle 11"/>
          <p:cNvSpPr>
            <a:spLocks noGrp="1" noChangeArrowheads="1"/>
          </p:cNvSpPr>
          <p:nvPr>
            <p:ph type="sldNum" sz="quarter" idx="5"/>
          </p:nvPr>
        </p:nvSpPr>
        <p:spPr bwMode="auto">
          <a:xfrm>
            <a:off x="5797550" y="8480425"/>
            <a:ext cx="795338"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380" tIns="0" rIns="18380" bIns="0" numCol="1" anchor="b" anchorCtr="0" compatLnSpc="1">
            <a:prstTxWarp prst="textNoShape">
              <a:avLst/>
            </a:prstTxWarp>
          </a:bodyPr>
          <a:lstStyle>
            <a:lvl1pPr algn="r" defTabSz="881063">
              <a:lnSpc>
                <a:spcPct val="100000"/>
              </a:lnSpc>
              <a:defRPr sz="800"/>
            </a:lvl1pPr>
          </a:lstStyle>
          <a:p>
            <a:fld id="{693E7280-C674-4916-AF78-12BC5A5845AA}" type="slidenum">
              <a:rPr lang="en-US" altLang="uk-UA"/>
              <a:pPr/>
              <a:t>‹#›</a:t>
            </a:fld>
            <a:endParaRPr lang="en-US" altLang="uk-UA"/>
          </a:p>
        </p:txBody>
      </p:sp>
      <p:sp>
        <p:nvSpPr>
          <p:cNvPr id="183308" name="Rectangle 12"/>
          <p:cNvSpPr>
            <a:spLocks noGrp="1" noRot="1" noChangeAspect="1" noChangeArrowheads="1" noTextEdit="1"/>
          </p:cNvSpPr>
          <p:nvPr>
            <p:ph type="sldImg" idx="2"/>
          </p:nvPr>
        </p:nvSpPr>
        <p:spPr bwMode="auto">
          <a:xfrm>
            <a:off x="855663" y="239713"/>
            <a:ext cx="5200650" cy="3900487"/>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3309" name="Rectangle 13"/>
          <p:cNvSpPr>
            <a:spLocks noGrp="1" noChangeArrowheads="1"/>
          </p:cNvSpPr>
          <p:nvPr>
            <p:ph type="body" sz="quarter" idx="3"/>
          </p:nvPr>
        </p:nvSpPr>
        <p:spPr bwMode="auto">
          <a:xfrm>
            <a:off x="395288" y="4278313"/>
            <a:ext cx="5986462"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435" tIns="49014" rIns="93435" bIns="49014" numCol="1" anchor="t" anchorCtr="0" compatLnSpc="1">
            <a:prstTxWarp prst="textNoShape">
              <a:avLst/>
            </a:prstTxWarp>
          </a:bodyPr>
          <a:lstStyle/>
          <a:p>
            <a:pPr lvl="0"/>
            <a:r>
              <a:rPr lang="en-US" altLang="uk-UA" smtClean="0"/>
              <a:t>Body Text</a:t>
            </a:r>
          </a:p>
          <a:p>
            <a:pPr lvl="1"/>
            <a:r>
              <a:rPr lang="en-US" altLang="uk-UA" smtClean="0"/>
              <a:t>Second Level</a:t>
            </a:r>
          </a:p>
          <a:p>
            <a:pPr lvl="2"/>
            <a:r>
              <a:rPr lang="en-US" altLang="uk-UA" smtClean="0"/>
              <a:t>Third Level</a:t>
            </a:r>
          </a:p>
          <a:p>
            <a:pPr lvl="3"/>
            <a:r>
              <a:rPr lang="en-US" altLang="uk-UA" smtClean="0"/>
              <a:t>Fourth Level</a:t>
            </a:r>
          </a:p>
          <a:p>
            <a:pPr lvl="4"/>
            <a:r>
              <a:rPr lang="en-US" altLang="uk-UA" smtClean="0"/>
              <a:t>Fifth Level</a:t>
            </a:r>
          </a:p>
        </p:txBody>
      </p:sp>
    </p:spTree>
    <p:extLst>
      <p:ext uri="{BB962C8B-B14F-4D97-AF65-F5344CB8AC3E}">
        <p14:creationId xmlns:p14="http://schemas.microsoft.com/office/powerpoint/2010/main" val="224382519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1pPr>
    <a:lvl2pPr marL="482600" indent="-120650"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2pPr>
    <a:lvl3pPr marL="9667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3pPr>
    <a:lvl4pPr marL="14493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4pPr>
    <a:lvl5pPr marL="1931988" algn="l" defTabSz="1020763" rtl="0" eaLnBrk="0" fontAlgn="base" hangingPunct="0">
      <a:lnSpc>
        <a:spcPct val="90000"/>
      </a:lnSpc>
      <a:spcBef>
        <a:spcPct val="40000"/>
      </a:spcBef>
      <a:spcAft>
        <a:spcPct val="0"/>
      </a:spcAft>
      <a:buSzPct val="100000"/>
      <a:buChar char="•"/>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7F6B71CE-1069-48D2-A7F9-4529CBE6628E}" type="slidenum">
              <a:rPr lang="en-US" altLang="uk-UA"/>
              <a:pPr/>
              <a:t>1</a:t>
            </a:fld>
            <a:endParaRPr lang="en-US" altLang="uk-UA"/>
          </a:p>
        </p:txBody>
      </p:sp>
      <p:sp>
        <p:nvSpPr>
          <p:cNvPr id="1378306" name="Rectangle 2"/>
          <p:cNvSpPr>
            <a:spLocks noGrp="1" noRot="1" noChangeAspect="1" noChangeArrowheads="1" noTextEdit="1"/>
          </p:cNvSpPr>
          <p:nvPr>
            <p:ph type="sldImg"/>
          </p:nvPr>
        </p:nvSpPr>
        <p:spPr>
          <a:ln/>
        </p:spPr>
      </p:sp>
      <p:sp>
        <p:nvSpPr>
          <p:cNvPr id="1378307"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4169BAF4-C4F5-4973-85FB-A8C84B1CF4F8}" type="slidenum">
              <a:rPr lang="en-US" altLang="uk-UA"/>
              <a:pPr/>
              <a:t>10</a:t>
            </a:fld>
            <a:endParaRPr lang="en-US" altLang="uk-UA"/>
          </a:p>
        </p:txBody>
      </p:sp>
      <p:sp>
        <p:nvSpPr>
          <p:cNvPr id="1445890" name="Rectangle 2"/>
          <p:cNvSpPr>
            <a:spLocks noGrp="1" noRot="1" noChangeAspect="1" noChangeArrowheads="1" noTextEdit="1"/>
          </p:cNvSpPr>
          <p:nvPr>
            <p:ph type="sldImg"/>
          </p:nvPr>
        </p:nvSpPr>
        <p:spPr>
          <a:ln/>
        </p:spPr>
      </p:sp>
      <p:sp>
        <p:nvSpPr>
          <p:cNvPr id="1445891"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1214FC7E-308E-4FC5-AC95-B6ACE2E3B66D}" type="slidenum">
              <a:rPr lang="en-US" altLang="uk-UA"/>
              <a:pPr/>
              <a:t>11</a:t>
            </a:fld>
            <a:endParaRPr lang="en-US" altLang="uk-UA"/>
          </a:p>
        </p:txBody>
      </p:sp>
      <p:sp>
        <p:nvSpPr>
          <p:cNvPr id="1452034" name="Rectangle 2"/>
          <p:cNvSpPr>
            <a:spLocks noGrp="1" noRot="1" noChangeAspect="1" noChangeArrowheads="1" noTextEdit="1"/>
          </p:cNvSpPr>
          <p:nvPr>
            <p:ph type="sldImg"/>
          </p:nvPr>
        </p:nvSpPr>
        <p:spPr>
          <a:ln/>
        </p:spPr>
      </p:sp>
      <p:sp>
        <p:nvSpPr>
          <p:cNvPr id="1452035"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47233767-0219-3F4D-98C5-8749B43C2B31}" type="slidenum">
              <a:rPr lang="en-US" sz="800"/>
              <a:pPr/>
              <a:t>12</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04F3DA44-AB89-C34C-B3DD-541B66DFC4E4}" type="slidenum">
              <a:rPr lang="en-US" sz="800"/>
              <a:pPr/>
              <a:t>13</a:t>
            </a:fld>
            <a:endParaRPr lang="en-US" sz="8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6.1.3.3</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B7BA7AB3-C7CE-0B49-8D1C-EE693BF02139}" type="slidenum">
              <a:rPr lang="en-US" sz="800"/>
              <a:pPr/>
              <a:t>14</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6.1.3.4</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695892F2-B570-4341-B4FC-5D9B6E6861FC}" type="slidenum">
              <a:rPr lang="en-US" sz="800"/>
              <a:pPr/>
              <a:t>15</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6.1.4.1</a:t>
            </a:r>
          </a:p>
          <a:p>
            <a:pPr>
              <a:lnSpc>
                <a:spcPct val="80000"/>
              </a:lnSpc>
              <a:buFontTx/>
              <a:buNone/>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8A4983B4-79C5-724D-82FD-B55B57B747C4}" type="slidenum">
              <a:rPr lang="en-US" sz="800"/>
              <a:pPr/>
              <a:t>16</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6.1.4.2</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7F2CEB61-508C-F949-BD65-5793A449D546}" type="slidenum">
              <a:rPr lang="en-US" sz="800"/>
              <a:pPr/>
              <a:t>17</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6.1.4.3</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3B5CF643-21DB-2D41-88D4-25D5AFBA7511}" type="slidenum">
              <a:rPr lang="en-US" sz="800"/>
              <a:pPr/>
              <a:t>18</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6.1.4.4</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4424E2C3-FEE7-544A-B9AF-637FB0DD6173}" type="slidenum">
              <a:rPr lang="en-US" sz="800"/>
              <a:pPr/>
              <a:t>19</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6.1.4.3</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CB735C18-DF80-624F-ACEC-3ACED0C4E4CD}" type="slidenum">
              <a:rPr lang="en-US" sz="800"/>
              <a:pPr/>
              <a:t>2</a:t>
            </a:fld>
            <a:endParaRPr lang="en-US" sz="8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6.0</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B8F7E9C5-1F2C-104A-AA36-E764321E63B9}" type="slidenum">
              <a:rPr lang="en-US" sz="800"/>
              <a:pPr/>
              <a:t>20</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0B8F5A4E-7C58-7449-8DF2-A7199A8F6255}" type="slidenum">
              <a:rPr lang="en-US" sz="800"/>
              <a:pPr/>
              <a:t>21</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6.2.1.1</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A85DAB53-48D8-2748-8A58-541C4A098FE8}" type="slidenum">
              <a:rPr lang="en-US" sz="800"/>
              <a:pPr/>
              <a:t>22</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6.2.1.2</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CD746652-41A5-2549-A992-30CCAE9B67C8}" type="slidenum">
              <a:rPr lang="en-US" sz="800"/>
              <a:pPr/>
              <a:t>23</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6.2.1.3 6.2.1.4</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E112535B-7335-504E-B5BD-CAF21BDC6417}" type="slidenum">
              <a:rPr lang="en-US" sz="800"/>
              <a:pPr/>
              <a:t>24</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6.2.1.5</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9FA997C7-CB27-C04C-B42E-F5D8E3928536}" type="slidenum">
              <a:rPr lang="en-US" sz="800"/>
              <a:pPr/>
              <a:t>25</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6.2.1.6</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2EF8B33C-618A-9A4E-8C0E-4362A21D85E1}" type="slidenum">
              <a:rPr lang="en-US" sz="800"/>
              <a:pPr/>
              <a:t>26</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6.2.2.1</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526B2DB4-5C8B-7448-B216-893CDCF38DED}" type="slidenum">
              <a:rPr lang="en-US" sz="800"/>
              <a:pPr/>
              <a:t>27</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6.2.2.2</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D67AFF75-1397-2B43-AD5D-288B91251914}" type="slidenum">
              <a:rPr lang="en-US" sz="800"/>
              <a:pPr/>
              <a:t>28</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6.2.2.3</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23FA1ED9-2908-6C41-8222-345CFCD2C85A}" type="slidenum">
              <a:rPr lang="en-US" sz="800"/>
              <a:pPr/>
              <a:t>29</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6.2.2.4</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9FEC37C6-CB4E-4034-A5AE-83646711A1DC}" type="slidenum">
              <a:rPr lang="en-US" altLang="uk-UA"/>
              <a:pPr/>
              <a:t>3</a:t>
            </a:fld>
            <a:endParaRPr lang="en-US" altLang="uk-UA"/>
          </a:p>
        </p:txBody>
      </p:sp>
      <p:sp>
        <p:nvSpPr>
          <p:cNvPr id="1423362" name="Rectangle 2"/>
          <p:cNvSpPr>
            <a:spLocks noGrp="1" noRot="1" noChangeAspect="1" noChangeArrowheads="1" noTextEdit="1"/>
          </p:cNvSpPr>
          <p:nvPr>
            <p:ph type="sldImg"/>
          </p:nvPr>
        </p:nvSpPr>
        <p:spPr>
          <a:ln/>
        </p:spPr>
      </p:sp>
      <p:sp>
        <p:nvSpPr>
          <p:cNvPr id="1423363"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396B5D8A-7827-7142-8D8B-766660C1B996}" type="slidenum">
              <a:rPr lang="en-US" sz="800"/>
              <a:pPr/>
              <a:t>30</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6.2.2.5</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DEEC1162-6FFB-D444-8D3D-3214947CA82E}" type="slidenum">
              <a:rPr lang="en-US" sz="800"/>
              <a:pPr/>
              <a:t>31</a:t>
            </a:fld>
            <a:endParaRPr lang="en-US" sz="8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2FEF0A5A-EED8-D74D-8F77-7227173DD893}" type="slidenum">
              <a:rPr lang="en-US" sz="800"/>
              <a:pPr/>
              <a:t>32</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6.3.1.1</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D02CE1B5-928F-7947-94A1-2E690D513D05}" type="slidenum">
              <a:rPr lang="en-US" sz="800"/>
              <a:pPr/>
              <a:t>33</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A67E4411-4805-7B45-ACE8-8FD73206C05A}" type="slidenum">
              <a:rPr lang="en-US" sz="800"/>
              <a:pPr/>
              <a:t>34</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6.3.1.3</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BE2442DA-20DA-CC4B-AEEF-A30B9BBA114D}" type="slidenum">
              <a:rPr lang="en-US" sz="800"/>
              <a:pPr/>
              <a:t>35</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6.3.1.4</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58D93E3E-B648-7048-8AE0-A89EAE9072A4}" type="slidenum">
              <a:rPr lang="en-US" sz="800"/>
              <a:pPr/>
              <a:t>36</a:t>
            </a:fld>
            <a:endParaRPr lang="en-US" sz="8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6.3.1.5</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D0AFF39B-C87F-8449-965F-6DE6F533B438}" type="slidenum">
              <a:rPr lang="en-US" sz="800"/>
              <a:pPr/>
              <a:t>37</a:t>
            </a:fld>
            <a:endParaRPr lang="en-US" sz="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6.3.1.6</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4A82CF10-C56B-2949-8EA4-C380F251B940}" type="slidenum">
              <a:rPr lang="en-US" sz="800"/>
              <a:pPr/>
              <a:t>38</a:t>
            </a:fld>
            <a:endParaRPr lang="en-US" sz="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6.3.1.7</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E51FBCE6-6E70-204E-B64F-6073D624E83D}" type="slidenum">
              <a:rPr lang="en-US" sz="800"/>
              <a:pPr/>
              <a:t>39</a:t>
            </a:fld>
            <a:endParaRPr lang="en-US" sz="80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052BCA07-408A-4A9F-9E32-7A7D91704873}" type="slidenum">
              <a:rPr lang="en-US" altLang="uk-UA"/>
              <a:pPr/>
              <a:t>4</a:t>
            </a:fld>
            <a:endParaRPr lang="en-US" altLang="uk-UA"/>
          </a:p>
        </p:txBody>
      </p:sp>
      <p:sp>
        <p:nvSpPr>
          <p:cNvPr id="1441794" name="Rectangle 2"/>
          <p:cNvSpPr>
            <a:spLocks noGrp="1" noRot="1" noChangeAspect="1" noChangeArrowheads="1" noTextEdit="1"/>
          </p:cNvSpPr>
          <p:nvPr>
            <p:ph type="sldImg"/>
          </p:nvPr>
        </p:nvSpPr>
        <p:spPr>
          <a:ln/>
        </p:spPr>
      </p:sp>
      <p:sp>
        <p:nvSpPr>
          <p:cNvPr id="1441795"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3BFC6F0B-4990-274E-B788-546095B9621F}" type="slidenum">
              <a:rPr lang="en-US" sz="800"/>
              <a:pPr/>
              <a:t>40</a:t>
            </a:fld>
            <a:endParaRPr lang="en-US" sz="80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6.3.2.2</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F7CDDE89-822A-8B42-B2B7-279FE8768FD2}" type="slidenum">
              <a:rPr lang="en-US" sz="800"/>
              <a:pPr/>
              <a:t>41</a:t>
            </a:fld>
            <a:endParaRPr lang="en-US" sz="80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6.3.2.3</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E628F96A-B1A7-564B-ABA5-ECA2A04AF09F}" type="slidenum">
              <a:rPr lang="en-US" sz="800"/>
              <a:pPr/>
              <a:t>42</a:t>
            </a:fld>
            <a:endParaRPr lang="en-US" sz="8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6.3.2.4</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34992909-FB83-1545-B350-0D22C6D9027F}" type="slidenum">
              <a:rPr lang="en-US" sz="800"/>
              <a:pPr/>
              <a:t>43</a:t>
            </a:fld>
            <a:endParaRPr lang="en-US" sz="8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AAE2D850-2875-DE47-861A-5C6C45D88760}" type="slidenum">
              <a:rPr lang="en-US" sz="800"/>
              <a:pPr/>
              <a:t>44</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6.4.1.1</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BA7BA190-6887-B94B-8526-B5189D795D82}" type="slidenum">
              <a:rPr lang="en-US" sz="800"/>
              <a:pPr/>
              <a:t>45</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6.4.2.1</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1B3D34BA-D7A9-7643-BE9F-7C3104CD8DA5}" type="slidenum">
              <a:rPr lang="en-US" sz="800"/>
              <a:pPr/>
              <a:t>46</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6.4.2.2</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2C941A1B-0C30-964E-A381-D1F55E2B57DE}" type="slidenum">
              <a:rPr lang="en-US" sz="800"/>
              <a:pPr/>
              <a:t>47</a:t>
            </a:fld>
            <a:endParaRPr lang="en-US" sz="8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456D85A9-743D-1547-8B4C-2DEF66CC9776}" type="slidenum">
              <a:rPr lang="en-US" sz="800"/>
              <a:pPr/>
              <a:t>48</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6.4.3.1</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72A9E01E-A65F-7F46-A04E-DF9CC91D2251}" type="slidenum">
              <a:rPr lang="en-US" sz="800"/>
              <a:pPr/>
              <a:t>49</a:t>
            </a:fld>
            <a:endParaRPr lang="en-US" sz="80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9F2327E6-4734-0841-AA74-337C54BF80B4}" type="slidenum">
              <a:rPr lang="en-US" sz="800"/>
              <a:pPr/>
              <a:t>5</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6.1.1.2</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0A7AF211-02D4-CA4C-B739-BDD3E82BAC44}" type="slidenum">
              <a:rPr lang="en-US" sz="800"/>
              <a:pPr/>
              <a:t>50</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0A7AF211-02D4-CA4C-B739-BDD3E82BAC44}" type="slidenum">
              <a:rPr lang="en-US" sz="800"/>
              <a:pPr/>
              <a:t>51</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874">
              <a:defRPr sz="2300">
                <a:solidFill>
                  <a:schemeClr val="tx1"/>
                </a:solidFill>
                <a:latin typeface="Arial" charset="0"/>
                <a:ea typeface="ＭＳ Ｐゴシック" charset="0"/>
                <a:cs typeface="ＭＳ Ｐゴシック" charset="0"/>
              </a:defRPr>
            </a:lvl1pPr>
            <a:lvl2pPr marL="726159" indent="-279292" defTabSz="882874">
              <a:defRPr sz="2300">
                <a:solidFill>
                  <a:schemeClr val="tx1"/>
                </a:solidFill>
                <a:latin typeface="Arial" charset="0"/>
                <a:ea typeface="ＭＳ Ｐゴシック" charset="0"/>
              </a:defRPr>
            </a:lvl2pPr>
            <a:lvl3pPr marL="1117168" indent="-223434" defTabSz="882874">
              <a:defRPr sz="2300">
                <a:solidFill>
                  <a:schemeClr val="tx1"/>
                </a:solidFill>
                <a:latin typeface="Arial" charset="0"/>
                <a:ea typeface="ＭＳ Ｐゴシック" charset="0"/>
              </a:defRPr>
            </a:lvl3pPr>
            <a:lvl4pPr marL="1564035" indent="-223434" defTabSz="882874">
              <a:defRPr sz="2300">
                <a:solidFill>
                  <a:schemeClr val="tx1"/>
                </a:solidFill>
                <a:latin typeface="Arial" charset="0"/>
                <a:ea typeface="ＭＳ Ｐゴシック" charset="0"/>
              </a:defRPr>
            </a:lvl4pPr>
            <a:lvl5pPr marL="2010903" indent="-223434" defTabSz="882874">
              <a:defRPr sz="2300">
                <a:solidFill>
                  <a:schemeClr val="tx1"/>
                </a:solidFill>
                <a:latin typeface="Arial" charset="0"/>
                <a:ea typeface="ＭＳ Ｐゴシック" charset="0"/>
              </a:defRPr>
            </a:lvl5pPr>
            <a:lvl6pPr marL="2457770"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6pPr>
            <a:lvl7pPr marL="2904637"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7pPr>
            <a:lvl8pPr marL="3351505"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8pPr>
            <a:lvl9pPr marL="3798372" indent="-223434" algn="ctr" defTabSz="882874" eaLnBrk="0" fontAlgn="base" hangingPunct="0">
              <a:lnSpc>
                <a:spcPct val="90000"/>
              </a:lnSpc>
              <a:spcBef>
                <a:spcPct val="0"/>
              </a:spcBef>
              <a:spcAft>
                <a:spcPct val="0"/>
              </a:spcAft>
              <a:defRPr sz="2300">
                <a:solidFill>
                  <a:schemeClr val="tx1"/>
                </a:solidFill>
                <a:latin typeface="Arial" charset="0"/>
                <a:ea typeface="ＭＳ Ｐゴシック" charset="0"/>
              </a:defRPr>
            </a:lvl9pPr>
          </a:lstStyle>
          <a:p>
            <a:fld id="{0A7AF211-02D4-CA4C-B739-BDD3E82BAC44}" type="slidenum">
              <a:rPr lang="en-US" sz="800"/>
              <a:pPr/>
              <a:t>52</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AC2528AC-CAC2-43CB-9557-6E632BBDDC04}" type="slidenum">
              <a:rPr lang="en-US" altLang="uk-UA"/>
              <a:pPr/>
              <a:t>6</a:t>
            </a:fld>
            <a:endParaRPr lang="en-US" altLang="uk-UA"/>
          </a:p>
        </p:txBody>
      </p:sp>
      <p:sp>
        <p:nvSpPr>
          <p:cNvPr id="1413122" name="Rectangle 2"/>
          <p:cNvSpPr>
            <a:spLocks noGrp="1" noRot="1" noChangeAspect="1" noChangeArrowheads="1" noTextEdit="1"/>
          </p:cNvSpPr>
          <p:nvPr>
            <p:ph type="sldImg"/>
          </p:nvPr>
        </p:nvSpPr>
        <p:spPr>
          <a:ln/>
        </p:spPr>
      </p:sp>
      <p:sp>
        <p:nvSpPr>
          <p:cNvPr id="1413123"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384316EC-3D4D-43ED-998D-AE3203C57111}" type="slidenum">
              <a:rPr lang="en-US" altLang="uk-UA"/>
              <a:pPr/>
              <a:t>7</a:t>
            </a:fld>
            <a:endParaRPr lang="en-US" altLang="uk-UA"/>
          </a:p>
        </p:txBody>
      </p:sp>
      <p:sp>
        <p:nvSpPr>
          <p:cNvPr id="1415170" name="Rectangle 2"/>
          <p:cNvSpPr>
            <a:spLocks noGrp="1" noRot="1" noChangeAspect="1" noChangeArrowheads="1" noTextEdit="1"/>
          </p:cNvSpPr>
          <p:nvPr>
            <p:ph type="sldImg"/>
          </p:nvPr>
        </p:nvSpPr>
        <p:spPr>
          <a:ln/>
        </p:spPr>
      </p:sp>
      <p:sp>
        <p:nvSpPr>
          <p:cNvPr id="1415171"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9C83DD38-3C77-448B-92AC-E6D52834E667}" type="slidenum">
              <a:rPr lang="en-US" altLang="uk-UA"/>
              <a:pPr/>
              <a:t>8</a:t>
            </a:fld>
            <a:endParaRPr lang="en-US" altLang="uk-UA"/>
          </a:p>
        </p:txBody>
      </p:sp>
      <p:sp>
        <p:nvSpPr>
          <p:cNvPr id="1417218" name="Rectangle 2"/>
          <p:cNvSpPr>
            <a:spLocks noGrp="1" noRot="1" noChangeAspect="1" noChangeArrowheads="1" noTextEdit="1"/>
          </p:cNvSpPr>
          <p:nvPr>
            <p:ph type="sldImg"/>
          </p:nvPr>
        </p:nvSpPr>
        <p:spPr>
          <a:ln/>
        </p:spPr>
      </p:sp>
      <p:sp>
        <p:nvSpPr>
          <p:cNvPr id="1417219" name="Rectangle 3"/>
          <p:cNvSpPr>
            <a:spLocks noGrp="1" noChangeArrowheads="1"/>
          </p:cNvSpPr>
          <p:nvPr>
            <p:ph type="body" idx="1"/>
          </p:nvPr>
        </p:nvSpPr>
        <p:spPr/>
        <p:txBody>
          <a:bodyPr/>
          <a:lstStyle/>
          <a:p>
            <a:endParaRPr lang="uk-UA" altLang="uk-U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7BAEBEFF-EE4B-421C-9CBC-9C760B8ACE17}" type="slidenum">
              <a:rPr lang="en-US" altLang="uk-UA"/>
              <a:pPr/>
              <a:t>9</a:t>
            </a:fld>
            <a:endParaRPr lang="en-US" altLang="uk-UA"/>
          </a:p>
        </p:txBody>
      </p:sp>
      <p:sp>
        <p:nvSpPr>
          <p:cNvPr id="1419266" name="Rectangle 2"/>
          <p:cNvSpPr>
            <a:spLocks noGrp="1" noRot="1" noChangeAspect="1" noChangeArrowheads="1" noTextEdit="1"/>
          </p:cNvSpPr>
          <p:nvPr>
            <p:ph type="sldImg"/>
          </p:nvPr>
        </p:nvSpPr>
        <p:spPr>
          <a:ln/>
        </p:spPr>
      </p:sp>
      <p:sp>
        <p:nvSpPr>
          <p:cNvPr id="1419267" name="Rectangle 3"/>
          <p:cNvSpPr>
            <a:spLocks noGrp="1" noChangeArrowheads="1"/>
          </p:cNvSpPr>
          <p:nvPr>
            <p:ph type="body" idx="1"/>
          </p:nvPr>
        </p:nvSpPr>
        <p:spPr/>
        <p:txBody>
          <a:bodyPr/>
          <a:lstStyle/>
          <a:p>
            <a:endParaRPr lang="uk-UA" altLang="uk-U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957442" name="Rectangle 2"/>
          <p:cNvSpPr>
            <a:spLocks noChangeArrowheads="1"/>
          </p:cNvSpPr>
          <p:nvPr/>
        </p:nvSpPr>
        <p:spPr bwMode="auto">
          <a:xfrm rot="16200000">
            <a:off x="3200400" y="-1570037"/>
            <a:ext cx="2743200" cy="9144000"/>
          </a:xfrm>
          <a:prstGeom prst="rect">
            <a:avLst/>
          </a:prstGeom>
          <a:solidFill>
            <a:srgbClr val="015F85"/>
          </a:solidFill>
          <a:ln>
            <a:noFill/>
          </a:ln>
          <a:effectLst/>
          <a:extLst>
            <a:ext uri="{91240B29-F687-4F45-9708-019B960494DF}">
              <a14:hiddenLine xmlns:a14="http://schemas.microsoft.com/office/drawing/2010/main" w="9525" algn="ctr">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endParaRPr lang="uk-UA"/>
          </a:p>
        </p:txBody>
      </p:sp>
      <p:sp>
        <p:nvSpPr>
          <p:cNvPr id="957443" name="Rectangle 3"/>
          <p:cNvSpPr>
            <a:spLocks noChangeArrowheads="1"/>
          </p:cNvSpPr>
          <p:nvPr/>
        </p:nvSpPr>
        <p:spPr bwMode="auto">
          <a:xfrm>
            <a:off x="1150938" y="6672263"/>
            <a:ext cx="2022475" cy="188912"/>
          </a:xfrm>
          <a:prstGeom prst="rect">
            <a:avLst/>
          </a:prstGeom>
          <a:noFill/>
          <a:ln>
            <a:noFill/>
          </a:ln>
          <a:effectLst/>
          <a:extLst>
            <a:ext uri="{909E8E84-426E-40DD-AFC4-6F175D3DCCD1}">
              <a14:hiddenFill xmlns:a14="http://schemas.microsoft.com/office/drawing/2010/main">
                <a:solidFill>
                  <a:srgbClr val="33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nchorCtr="1">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nSpc>
                <a:spcPct val="100000"/>
              </a:lnSpc>
            </a:pPr>
            <a:r>
              <a:rPr lang="en-US" altLang="uk-UA" sz="700">
                <a:solidFill>
                  <a:srgbClr val="D3D3D3"/>
                </a:solidFill>
              </a:rPr>
              <a:t>© 2006 Cisco Systems, Inc. All rights reserved.</a:t>
            </a:r>
          </a:p>
        </p:txBody>
      </p:sp>
      <p:sp>
        <p:nvSpPr>
          <p:cNvPr id="957444" name="Rectangle 4"/>
          <p:cNvSpPr>
            <a:spLocks noChangeArrowheads="1"/>
          </p:cNvSpPr>
          <p:nvPr/>
        </p:nvSpPr>
        <p:spPr bwMode="auto">
          <a:xfrm>
            <a:off x="3400425" y="6672263"/>
            <a:ext cx="650875"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gn="r">
              <a:lnSpc>
                <a:spcPct val="100000"/>
              </a:lnSpc>
            </a:pPr>
            <a:r>
              <a:rPr lang="en-US" altLang="uk-UA" sz="700">
                <a:solidFill>
                  <a:srgbClr val="D3D3D3"/>
                </a:solidFill>
              </a:rPr>
              <a:t>Cisco Public</a:t>
            </a:r>
          </a:p>
        </p:txBody>
      </p:sp>
      <p:sp>
        <p:nvSpPr>
          <p:cNvPr id="957445" name="Rectangle 5"/>
          <p:cNvSpPr>
            <a:spLocks noChangeArrowheads="1"/>
          </p:cNvSpPr>
          <p:nvPr/>
        </p:nvSpPr>
        <p:spPr bwMode="auto">
          <a:xfrm>
            <a:off x="193675" y="6672263"/>
            <a:ext cx="962025" cy="188912"/>
          </a:xfrm>
          <a:prstGeom prst="rect">
            <a:avLst/>
          </a:prstGeom>
          <a:noFill/>
          <a:ln>
            <a:noFill/>
          </a:ln>
          <a:effectLst/>
          <a:extLst>
            <a:ext uri="{909E8E84-426E-40DD-AFC4-6F175D3DCCD1}">
              <a14:hiddenFill xmlns:a14="http://schemas.microsoft.com/office/drawing/2010/main">
                <a:solidFill>
                  <a:srgbClr val="33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nSpc>
                <a:spcPct val="100000"/>
              </a:lnSpc>
            </a:pPr>
            <a:r>
              <a:rPr lang="en-US" altLang="uk-UA" sz="700">
                <a:solidFill>
                  <a:srgbClr val="D3D3D3"/>
                </a:solidFill>
              </a:rPr>
              <a:t>ITE I Chapter 6</a:t>
            </a:r>
          </a:p>
        </p:txBody>
      </p:sp>
      <p:sp>
        <p:nvSpPr>
          <p:cNvPr id="957446" name="Rectangle 6"/>
          <p:cNvSpPr>
            <a:spLocks noChangeArrowheads="1"/>
          </p:cNvSpPr>
          <p:nvPr/>
        </p:nvSpPr>
        <p:spPr bwMode="auto">
          <a:xfrm>
            <a:off x="8596313" y="6626225"/>
            <a:ext cx="320675"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gn="r">
              <a:lnSpc>
                <a:spcPct val="100000"/>
              </a:lnSpc>
            </a:pPr>
            <a:fld id="{61653EEB-BEC6-4B61-BC70-2B5E3E25DB68}" type="slidenum">
              <a:rPr lang="en-US" altLang="uk-UA" sz="1000">
                <a:solidFill>
                  <a:srgbClr val="D3D3D3"/>
                </a:solidFill>
              </a:rPr>
              <a:pPr algn="r">
                <a:lnSpc>
                  <a:spcPct val="100000"/>
                </a:lnSpc>
              </a:pPr>
              <a:t>‹#›</a:t>
            </a:fld>
            <a:endParaRPr lang="en-US" altLang="uk-UA" sz="1000">
              <a:solidFill>
                <a:srgbClr val="D3D3D3"/>
              </a:solidFill>
            </a:endParaRPr>
          </a:p>
        </p:txBody>
      </p:sp>
      <p:grpSp>
        <p:nvGrpSpPr>
          <p:cNvPr id="957447" name="Group 7"/>
          <p:cNvGrpSpPr>
            <a:grpSpLocks/>
          </p:cNvGrpSpPr>
          <p:nvPr/>
        </p:nvGrpSpPr>
        <p:grpSpPr bwMode="auto">
          <a:xfrm>
            <a:off x="609600" y="525463"/>
            <a:ext cx="1447800" cy="769937"/>
            <a:chOff x="3272" y="1316"/>
            <a:chExt cx="1889" cy="1002"/>
          </a:xfrm>
        </p:grpSpPr>
        <p:sp>
          <p:nvSpPr>
            <p:cNvPr id="957448" name="AutoShape 8"/>
            <p:cNvSpPr>
              <a:spLocks noChangeAspect="1" noChangeArrowheads="1" noTextEdit="1"/>
            </p:cNvSpPr>
            <p:nvPr/>
          </p:nvSpPr>
          <p:spPr bwMode="auto">
            <a:xfrm>
              <a:off x="3272" y="1316"/>
              <a:ext cx="1889" cy="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uk-UA"/>
            </a:p>
          </p:txBody>
        </p:sp>
        <p:sp>
          <p:nvSpPr>
            <p:cNvPr id="957449" name="Rectangle 9"/>
            <p:cNvSpPr>
              <a:spLocks noChangeArrowheads="1"/>
            </p:cNvSpPr>
            <p:nvPr/>
          </p:nvSpPr>
          <p:spPr bwMode="auto">
            <a:xfrm>
              <a:off x="3803" y="1980"/>
              <a:ext cx="86" cy="325"/>
            </a:xfrm>
            <a:prstGeom prst="rect">
              <a:avLst/>
            </a:prstGeom>
            <a:solidFill>
              <a:srgbClr val="B2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uk-UA"/>
            </a:p>
          </p:txBody>
        </p:sp>
        <p:sp>
          <p:nvSpPr>
            <p:cNvPr id="957450" name="Freeform 10"/>
            <p:cNvSpPr>
              <a:spLocks/>
            </p:cNvSpPr>
            <p:nvPr/>
          </p:nvSpPr>
          <p:spPr bwMode="auto">
            <a:xfrm>
              <a:off x="4304" y="1971"/>
              <a:ext cx="249" cy="343"/>
            </a:xfrm>
            <a:custGeom>
              <a:avLst/>
              <a:gdLst>
                <a:gd name="T0" fmla="*/ 58 w 58"/>
                <a:gd name="T1" fmla="*/ 24 h 80"/>
                <a:gd name="T2" fmla="*/ 42 w 58"/>
                <a:gd name="T3" fmla="*/ 20 h 80"/>
                <a:gd name="T4" fmla="*/ 21 w 58"/>
                <a:gd name="T5" fmla="*/ 40 h 80"/>
                <a:gd name="T6" fmla="*/ 42 w 58"/>
                <a:gd name="T7" fmla="*/ 60 h 80"/>
                <a:gd name="T8" fmla="*/ 58 w 58"/>
                <a:gd name="T9" fmla="*/ 56 h 80"/>
                <a:gd name="T10" fmla="*/ 58 w 58"/>
                <a:gd name="T11" fmla="*/ 77 h 80"/>
                <a:gd name="T12" fmla="*/ 41 w 58"/>
                <a:gd name="T13" fmla="*/ 80 h 80"/>
                <a:gd name="T14" fmla="*/ 0 w 58"/>
                <a:gd name="T15" fmla="*/ 40 h 80"/>
                <a:gd name="T16" fmla="*/ 41 w 58"/>
                <a:gd name="T17" fmla="*/ 0 h 80"/>
                <a:gd name="T18" fmla="*/ 58 w 58"/>
                <a:gd name="T19" fmla="*/ 3 h 80"/>
                <a:gd name="T20" fmla="*/ 58 w 58"/>
                <a:gd name="T2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1" name="Freeform 11"/>
            <p:cNvSpPr>
              <a:spLocks/>
            </p:cNvSpPr>
            <p:nvPr/>
          </p:nvSpPr>
          <p:spPr bwMode="auto">
            <a:xfrm>
              <a:off x="3443" y="1971"/>
              <a:ext cx="249" cy="343"/>
            </a:xfrm>
            <a:custGeom>
              <a:avLst/>
              <a:gdLst>
                <a:gd name="T0" fmla="*/ 58 w 58"/>
                <a:gd name="T1" fmla="*/ 24 h 80"/>
                <a:gd name="T2" fmla="*/ 42 w 58"/>
                <a:gd name="T3" fmla="*/ 20 h 80"/>
                <a:gd name="T4" fmla="*/ 21 w 58"/>
                <a:gd name="T5" fmla="*/ 40 h 80"/>
                <a:gd name="T6" fmla="*/ 42 w 58"/>
                <a:gd name="T7" fmla="*/ 60 h 80"/>
                <a:gd name="T8" fmla="*/ 58 w 58"/>
                <a:gd name="T9" fmla="*/ 56 h 80"/>
                <a:gd name="T10" fmla="*/ 58 w 58"/>
                <a:gd name="T11" fmla="*/ 77 h 80"/>
                <a:gd name="T12" fmla="*/ 40 w 58"/>
                <a:gd name="T13" fmla="*/ 80 h 80"/>
                <a:gd name="T14" fmla="*/ 0 w 58"/>
                <a:gd name="T15" fmla="*/ 40 h 80"/>
                <a:gd name="T16" fmla="*/ 40 w 58"/>
                <a:gd name="T17" fmla="*/ 0 h 80"/>
                <a:gd name="T18" fmla="*/ 58 w 58"/>
                <a:gd name="T19" fmla="*/ 3 h 80"/>
                <a:gd name="T20" fmla="*/ 58 w 58"/>
                <a:gd name="T21"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2" name="Freeform 12"/>
            <p:cNvSpPr>
              <a:spLocks noEditPoints="1"/>
            </p:cNvSpPr>
            <p:nvPr/>
          </p:nvSpPr>
          <p:spPr bwMode="auto">
            <a:xfrm>
              <a:off x="4643" y="1971"/>
              <a:ext cx="342" cy="343"/>
            </a:xfrm>
            <a:custGeom>
              <a:avLst/>
              <a:gdLst>
                <a:gd name="T0" fmla="*/ 80 w 80"/>
                <a:gd name="T1" fmla="*/ 40 h 80"/>
                <a:gd name="T2" fmla="*/ 40 w 80"/>
                <a:gd name="T3" fmla="*/ 80 h 80"/>
                <a:gd name="T4" fmla="*/ 0 w 80"/>
                <a:gd name="T5" fmla="*/ 40 h 80"/>
                <a:gd name="T6" fmla="*/ 40 w 80"/>
                <a:gd name="T7" fmla="*/ 0 h 80"/>
                <a:gd name="T8" fmla="*/ 80 w 80"/>
                <a:gd name="T9" fmla="*/ 40 h 80"/>
                <a:gd name="T10" fmla="*/ 40 w 80"/>
                <a:gd name="T11" fmla="*/ 20 h 80"/>
                <a:gd name="T12" fmla="*/ 20 w 80"/>
                <a:gd name="T13" fmla="*/ 40 h 80"/>
                <a:gd name="T14" fmla="*/ 40 w 80"/>
                <a:gd name="T15" fmla="*/ 60 h 80"/>
                <a:gd name="T16" fmla="*/ 60 w 80"/>
                <a:gd name="T17" fmla="*/ 40 h 80"/>
                <a:gd name="T18" fmla="*/ 40 w 80"/>
                <a:gd name="T19" fmla="*/ 2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3" name="Freeform 13"/>
            <p:cNvSpPr>
              <a:spLocks/>
            </p:cNvSpPr>
            <p:nvPr/>
          </p:nvSpPr>
          <p:spPr bwMode="auto">
            <a:xfrm>
              <a:off x="4000" y="1971"/>
              <a:ext cx="223" cy="343"/>
            </a:xfrm>
            <a:custGeom>
              <a:avLst/>
              <a:gdLst>
                <a:gd name="T0" fmla="*/ 47 w 52"/>
                <a:gd name="T1" fmla="*/ 19 h 80"/>
                <a:gd name="T2" fmla="*/ 32 w 52"/>
                <a:gd name="T3" fmla="*/ 17 h 80"/>
                <a:gd name="T4" fmla="*/ 20 w 52"/>
                <a:gd name="T5" fmla="*/ 23 h 80"/>
                <a:gd name="T6" fmla="*/ 29 w 52"/>
                <a:gd name="T7" fmla="*/ 30 h 80"/>
                <a:gd name="T8" fmla="*/ 34 w 52"/>
                <a:gd name="T9" fmla="*/ 32 h 80"/>
                <a:gd name="T10" fmla="*/ 52 w 52"/>
                <a:gd name="T11" fmla="*/ 54 h 80"/>
                <a:gd name="T12" fmla="*/ 21 w 52"/>
                <a:gd name="T13" fmla="*/ 80 h 80"/>
                <a:gd name="T14" fmla="*/ 0 w 52"/>
                <a:gd name="T15" fmla="*/ 77 h 80"/>
                <a:gd name="T16" fmla="*/ 0 w 52"/>
                <a:gd name="T17" fmla="*/ 60 h 80"/>
                <a:gd name="T18" fmla="*/ 18 w 52"/>
                <a:gd name="T19" fmla="*/ 63 h 80"/>
                <a:gd name="T20" fmla="*/ 32 w 52"/>
                <a:gd name="T21" fmla="*/ 56 h 80"/>
                <a:gd name="T22" fmla="*/ 23 w 52"/>
                <a:gd name="T23" fmla="*/ 48 h 80"/>
                <a:gd name="T24" fmla="*/ 19 w 52"/>
                <a:gd name="T25" fmla="*/ 47 h 80"/>
                <a:gd name="T26" fmla="*/ 0 w 52"/>
                <a:gd name="T27" fmla="*/ 24 h 80"/>
                <a:gd name="T28" fmla="*/ 28 w 52"/>
                <a:gd name="T29" fmla="*/ 0 h 80"/>
                <a:gd name="T30" fmla="*/ 47 w 52"/>
                <a:gd name="T31" fmla="*/ 3 h 80"/>
                <a:gd name="T32" fmla="*/ 47 w 52"/>
                <a:gd name="T3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B21A1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4" name="Freeform 14"/>
            <p:cNvSpPr>
              <a:spLocks/>
            </p:cNvSpPr>
            <p:nvPr/>
          </p:nvSpPr>
          <p:spPr bwMode="auto">
            <a:xfrm>
              <a:off x="3272" y="1586"/>
              <a:ext cx="81" cy="167"/>
            </a:xfrm>
            <a:custGeom>
              <a:avLst/>
              <a:gdLst>
                <a:gd name="T0" fmla="*/ 19 w 19"/>
                <a:gd name="T1" fmla="*/ 10 h 39"/>
                <a:gd name="T2" fmla="*/ 10 w 19"/>
                <a:gd name="T3" fmla="*/ 0 h 39"/>
                <a:gd name="T4" fmla="*/ 0 w 19"/>
                <a:gd name="T5" fmla="*/ 10 h 39"/>
                <a:gd name="T6" fmla="*/ 0 w 19"/>
                <a:gd name="T7" fmla="*/ 30 h 39"/>
                <a:gd name="T8" fmla="*/ 10 w 19"/>
                <a:gd name="T9" fmla="*/ 39 h 39"/>
                <a:gd name="T10" fmla="*/ 19 w 19"/>
                <a:gd name="T11" fmla="*/ 30 h 39"/>
                <a:gd name="T12" fmla="*/ 19 w 19"/>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5" name="Freeform 15"/>
            <p:cNvSpPr>
              <a:spLocks/>
            </p:cNvSpPr>
            <p:nvPr/>
          </p:nvSpPr>
          <p:spPr bwMode="auto">
            <a:xfrm>
              <a:off x="3499" y="1474"/>
              <a:ext cx="81" cy="279"/>
            </a:xfrm>
            <a:custGeom>
              <a:avLst/>
              <a:gdLst>
                <a:gd name="T0" fmla="*/ 19 w 19"/>
                <a:gd name="T1" fmla="*/ 9 h 65"/>
                <a:gd name="T2" fmla="*/ 9 w 19"/>
                <a:gd name="T3" fmla="*/ 0 h 65"/>
                <a:gd name="T4" fmla="*/ 0 w 19"/>
                <a:gd name="T5" fmla="*/ 9 h 65"/>
                <a:gd name="T6" fmla="*/ 0 w 19"/>
                <a:gd name="T7" fmla="*/ 56 h 65"/>
                <a:gd name="T8" fmla="*/ 9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6" name="Freeform 16"/>
            <p:cNvSpPr>
              <a:spLocks/>
            </p:cNvSpPr>
            <p:nvPr/>
          </p:nvSpPr>
          <p:spPr bwMode="auto">
            <a:xfrm>
              <a:off x="3722" y="1320"/>
              <a:ext cx="81" cy="514"/>
            </a:xfrm>
            <a:custGeom>
              <a:avLst/>
              <a:gdLst>
                <a:gd name="T0" fmla="*/ 19 w 19"/>
                <a:gd name="T1" fmla="*/ 9 h 120"/>
                <a:gd name="T2" fmla="*/ 10 w 19"/>
                <a:gd name="T3" fmla="*/ 0 h 120"/>
                <a:gd name="T4" fmla="*/ 0 w 19"/>
                <a:gd name="T5" fmla="*/ 9 h 120"/>
                <a:gd name="T6" fmla="*/ 0 w 19"/>
                <a:gd name="T7" fmla="*/ 111 h 120"/>
                <a:gd name="T8" fmla="*/ 10 w 19"/>
                <a:gd name="T9" fmla="*/ 120 h 120"/>
                <a:gd name="T10" fmla="*/ 19 w 19"/>
                <a:gd name="T11" fmla="*/ 111 h 120"/>
                <a:gd name="T12" fmla="*/ 19 w 1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7" name="Freeform 17"/>
            <p:cNvSpPr>
              <a:spLocks/>
            </p:cNvSpPr>
            <p:nvPr/>
          </p:nvSpPr>
          <p:spPr bwMode="auto">
            <a:xfrm>
              <a:off x="3949" y="1474"/>
              <a:ext cx="81" cy="279"/>
            </a:xfrm>
            <a:custGeom>
              <a:avLst/>
              <a:gdLst>
                <a:gd name="T0" fmla="*/ 19 w 19"/>
                <a:gd name="T1" fmla="*/ 9 h 65"/>
                <a:gd name="T2" fmla="*/ 9 w 19"/>
                <a:gd name="T3" fmla="*/ 0 h 65"/>
                <a:gd name="T4" fmla="*/ 0 w 19"/>
                <a:gd name="T5" fmla="*/ 9 h 65"/>
                <a:gd name="T6" fmla="*/ 0 w 19"/>
                <a:gd name="T7" fmla="*/ 56 h 65"/>
                <a:gd name="T8" fmla="*/ 9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8" name="Freeform 18"/>
            <p:cNvSpPr>
              <a:spLocks/>
            </p:cNvSpPr>
            <p:nvPr/>
          </p:nvSpPr>
          <p:spPr bwMode="auto">
            <a:xfrm>
              <a:off x="4171" y="1586"/>
              <a:ext cx="86" cy="167"/>
            </a:xfrm>
            <a:custGeom>
              <a:avLst/>
              <a:gdLst>
                <a:gd name="T0" fmla="*/ 20 w 20"/>
                <a:gd name="T1" fmla="*/ 10 h 39"/>
                <a:gd name="T2" fmla="*/ 10 w 20"/>
                <a:gd name="T3" fmla="*/ 0 h 39"/>
                <a:gd name="T4" fmla="*/ 0 w 20"/>
                <a:gd name="T5" fmla="*/ 10 h 39"/>
                <a:gd name="T6" fmla="*/ 0 w 20"/>
                <a:gd name="T7" fmla="*/ 30 h 39"/>
                <a:gd name="T8" fmla="*/ 10 w 20"/>
                <a:gd name="T9" fmla="*/ 39 h 39"/>
                <a:gd name="T10" fmla="*/ 20 w 20"/>
                <a:gd name="T11" fmla="*/ 30 h 39"/>
                <a:gd name="T12" fmla="*/ 20 w 20"/>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59" name="Freeform 19"/>
            <p:cNvSpPr>
              <a:spLocks/>
            </p:cNvSpPr>
            <p:nvPr/>
          </p:nvSpPr>
          <p:spPr bwMode="auto">
            <a:xfrm>
              <a:off x="4398" y="1474"/>
              <a:ext cx="82" cy="279"/>
            </a:xfrm>
            <a:custGeom>
              <a:avLst/>
              <a:gdLst>
                <a:gd name="T0" fmla="*/ 19 w 19"/>
                <a:gd name="T1" fmla="*/ 9 h 65"/>
                <a:gd name="T2" fmla="*/ 10 w 19"/>
                <a:gd name="T3" fmla="*/ 0 h 65"/>
                <a:gd name="T4" fmla="*/ 0 w 19"/>
                <a:gd name="T5" fmla="*/ 9 h 65"/>
                <a:gd name="T6" fmla="*/ 0 w 19"/>
                <a:gd name="T7" fmla="*/ 56 h 65"/>
                <a:gd name="T8" fmla="*/ 10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60" name="Freeform 20"/>
            <p:cNvSpPr>
              <a:spLocks/>
            </p:cNvSpPr>
            <p:nvPr/>
          </p:nvSpPr>
          <p:spPr bwMode="auto">
            <a:xfrm>
              <a:off x="4625" y="1320"/>
              <a:ext cx="82" cy="514"/>
            </a:xfrm>
            <a:custGeom>
              <a:avLst/>
              <a:gdLst>
                <a:gd name="T0" fmla="*/ 19 w 19"/>
                <a:gd name="T1" fmla="*/ 9 h 120"/>
                <a:gd name="T2" fmla="*/ 9 w 19"/>
                <a:gd name="T3" fmla="*/ 0 h 120"/>
                <a:gd name="T4" fmla="*/ 0 w 19"/>
                <a:gd name="T5" fmla="*/ 9 h 120"/>
                <a:gd name="T6" fmla="*/ 0 w 19"/>
                <a:gd name="T7" fmla="*/ 111 h 120"/>
                <a:gd name="T8" fmla="*/ 9 w 19"/>
                <a:gd name="T9" fmla="*/ 120 h 120"/>
                <a:gd name="T10" fmla="*/ 19 w 19"/>
                <a:gd name="T11" fmla="*/ 111 h 120"/>
                <a:gd name="T12" fmla="*/ 19 w 19"/>
                <a:gd name="T13" fmla="*/ 9 h 120"/>
              </a:gdLst>
              <a:ahLst/>
              <a:cxnLst>
                <a:cxn ang="0">
                  <a:pos x="T0" y="T1"/>
                </a:cxn>
                <a:cxn ang="0">
                  <a:pos x="T2" y="T3"/>
                </a:cxn>
                <a:cxn ang="0">
                  <a:pos x="T4" y="T5"/>
                </a:cxn>
                <a:cxn ang="0">
                  <a:pos x="T6" y="T7"/>
                </a:cxn>
                <a:cxn ang="0">
                  <a:pos x="T8" y="T9"/>
                </a:cxn>
                <a:cxn ang="0">
                  <a:pos x="T10" y="T11"/>
                </a:cxn>
                <a:cxn ang="0">
                  <a:pos x="T12" y="T13"/>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61" name="Freeform 21"/>
            <p:cNvSpPr>
              <a:spLocks/>
            </p:cNvSpPr>
            <p:nvPr/>
          </p:nvSpPr>
          <p:spPr bwMode="auto">
            <a:xfrm>
              <a:off x="4848" y="1474"/>
              <a:ext cx="82" cy="279"/>
            </a:xfrm>
            <a:custGeom>
              <a:avLst/>
              <a:gdLst>
                <a:gd name="T0" fmla="*/ 19 w 19"/>
                <a:gd name="T1" fmla="*/ 9 h 65"/>
                <a:gd name="T2" fmla="*/ 10 w 19"/>
                <a:gd name="T3" fmla="*/ 0 h 65"/>
                <a:gd name="T4" fmla="*/ 0 w 19"/>
                <a:gd name="T5" fmla="*/ 9 h 65"/>
                <a:gd name="T6" fmla="*/ 0 w 19"/>
                <a:gd name="T7" fmla="*/ 56 h 65"/>
                <a:gd name="T8" fmla="*/ 10 w 19"/>
                <a:gd name="T9" fmla="*/ 65 h 65"/>
                <a:gd name="T10" fmla="*/ 19 w 19"/>
                <a:gd name="T11" fmla="*/ 56 h 65"/>
                <a:gd name="T12" fmla="*/ 19 w 19"/>
                <a:gd name="T13" fmla="*/ 9 h 65"/>
              </a:gdLst>
              <a:ahLst/>
              <a:cxnLst>
                <a:cxn ang="0">
                  <a:pos x="T0" y="T1"/>
                </a:cxn>
                <a:cxn ang="0">
                  <a:pos x="T2" y="T3"/>
                </a:cxn>
                <a:cxn ang="0">
                  <a:pos x="T4" y="T5"/>
                </a:cxn>
                <a:cxn ang="0">
                  <a:pos x="T6" y="T7"/>
                </a:cxn>
                <a:cxn ang="0">
                  <a:pos x="T8" y="T9"/>
                </a:cxn>
                <a:cxn ang="0">
                  <a:pos x="T10" y="T11"/>
                </a:cxn>
                <a:cxn ang="0">
                  <a:pos x="T12" y="T13"/>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sp>
          <p:nvSpPr>
            <p:cNvPr id="957462" name="Freeform 22"/>
            <p:cNvSpPr>
              <a:spLocks/>
            </p:cNvSpPr>
            <p:nvPr/>
          </p:nvSpPr>
          <p:spPr bwMode="auto">
            <a:xfrm>
              <a:off x="5075" y="1586"/>
              <a:ext cx="82" cy="167"/>
            </a:xfrm>
            <a:custGeom>
              <a:avLst/>
              <a:gdLst>
                <a:gd name="T0" fmla="*/ 19 w 19"/>
                <a:gd name="T1" fmla="*/ 10 h 39"/>
                <a:gd name="T2" fmla="*/ 9 w 19"/>
                <a:gd name="T3" fmla="*/ 0 h 39"/>
                <a:gd name="T4" fmla="*/ 0 w 19"/>
                <a:gd name="T5" fmla="*/ 10 h 39"/>
                <a:gd name="T6" fmla="*/ 0 w 19"/>
                <a:gd name="T7" fmla="*/ 30 h 39"/>
                <a:gd name="T8" fmla="*/ 9 w 19"/>
                <a:gd name="T9" fmla="*/ 39 h 39"/>
                <a:gd name="T10" fmla="*/ 19 w 19"/>
                <a:gd name="T11" fmla="*/ 30 h 39"/>
                <a:gd name="T12" fmla="*/ 19 w 19"/>
                <a:gd name="T13" fmla="*/ 10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015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uk-UA"/>
            </a:p>
          </p:txBody>
        </p:sp>
      </p:grpSp>
      <p:sp>
        <p:nvSpPr>
          <p:cNvPr id="957463" name="Rectangle 23"/>
          <p:cNvSpPr>
            <a:spLocks noGrp="1" noChangeArrowheads="1"/>
          </p:cNvSpPr>
          <p:nvPr>
            <p:ph type="ctrTitle"/>
          </p:nvPr>
        </p:nvSpPr>
        <p:spPr bwMode="white">
          <a:xfrm>
            <a:off x="650875" y="2676525"/>
            <a:ext cx="3768725" cy="830263"/>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anchor="ctr"/>
          <a:lstStyle>
            <a:lvl1pPr>
              <a:defRPr sz="3400" b="0">
                <a:solidFill>
                  <a:srgbClr val="FFFFFF"/>
                </a:solidFill>
              </a:defRPr>
            </a:lvl1pPr>
          </a:lstStyle>
          <a:p>
            <a:pPr lvl="0"/>
            <a:r>
              <a:rPr lang="en-US" altLang="uk-UA" noProof="0" smtClean="0"/>
              <a:t>Click To Edit Master Title Style</a:t>
            </a:r>
          </a:p>
        </p:txBody>
      </p:sp>
      <p:sp>
        <p:nvSpPr>
          <p:cNvPr id="957464" name="Rectangle 24"/>
          <p:cNvSpPr>
            <a:spLocks noGrp="1" noChangeArrowheads="1"/>
          </p:cNvSpPr>
          <p:nvPr>
            <p:ph type="subTitle" idx="1"/>
          </p:nvPr>
        </p:nvSpPr>
        <p:spPr>
          <a:xfrm>
            <a:off x="650875" y="4733925"/>
            <a:ext cx="6940550" cy="4191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rotWithShape="0">
                    <a:schemeClr val="tx1"/>
                  </a:outerShdw>
                </a:effectLst>
              </a14:hiddenEffects>
            </a:ext>
          </a:extLst>
        </p:spPr>
        <p:txBody>
          <a:bodyPr/>
          <a:lstStyle>
            <a:lvl1pPr marL="0" indent="0">
              <a:lnSpc>
                <a:spcPct val="90000"/>
              </a:lnSpc>
              <a:buFont typeface="Wingdings" pitchFamily="2" charset="2"/>
              <a:buNone/>
              <a:defRPr sz="2000" b="1">
                <a:solidFill>
                  <a:schemeClr val="bg2"/>
                </a:solidFill>
              </a:defRPr>
            </a:lvl1pPr>
          </a:lstStyle>
          <a:p>
            <a:pPr lvl="0"/>
            <a:r>
              <a:rPr lang="en-US" altLang="uk-UA" noProof="0" smtClean="0"/>
              <a:t>Click to Edit Master Subtitle Style</a:t>
            </a:r>
          </a:p>
        </p:txBody>
      </p:sp>
      <p:pic>
        <p:nvPicPr>
          <p:cNvPr id="957467" name="Picture 27"/>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62663" y="1651000"/>
            <a:ext cx="3033712" cy="269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573753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765925" y="457200"/>
            <a:ext cx="2035175" cy="4895850"/>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655638" y="457200"/>
            <a:ext cx="5957887" cy="48958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3057013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uk-UA"/>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smtClean="0"/>
              <a:t>Образец подзаголовка</a:t>
            </a:r>
            <a:endParaRPr lang="uk-UA"/>
          </a:p>
        </p:txBody>
      </p:sp>
    </p:spTree>
    <p:extLst>
      <p:ext uri="{BB962C8B-B14F-4D97-AF65-F5344CB8AC3E}">
        <p14:creationId xmlns:p14="http://schemas.microsoft.com/office/powerpoint/2010/main" val="279847533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3802180788"/>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uk-UA"/>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val="3087840641"/>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639763" y="3390900"/>
            <a:ext cx="3894137" cy="1855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4686300" y="3390900"/>
            <a:ext cx="3894138" cy="18557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2474786162"/>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uk-UA"/>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1229937262"/>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Tree>
    <p:extLst>
      <p:ext uri="{BB962C8B-B14F-4D97-AF65-F5344CB8AC3E}">
        <p14:creationId xmlns:p14="http://schemas.microsoft.com/office/powerpoint/2010/main" val="923504465"/>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31939"/>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uk-UA"/>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248013479"/>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32870485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uk-UA"/>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1070319905"/>
      </p:ext>
    </p:extLst>
  </p:cSld>
  <p:clrMapOvr>
    <a:masterClrMapping/>
  </p:clrMapOvr>
  <p:transition>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2533162106"/>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96063" y="1312863"/>
            <a:ext cx="1984375" cy="3933825"/>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639763" y="1312863"/>
            <a:ext cx="5803900" cy="39338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67377961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uk-UA"/>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smtClean="0"/>
              <a:t>Образец текста</a:t>
            </a:r>
          </a:p>
        </p:txBody>
      </p:sp>
    </p:spTree>
    <p:extLst>
      <p:ext uri="{BB962C8B-B14F-4D97-AF65-F5344CB8AC3E}">
        <p14:creationId xmlns:p14="http://schemas.microsoft.com/office/powerpoint/2010/main" val="28846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655638" y="1781175"/>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4702175" y="1781175"/>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28107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smtClean="0"/>
              <a:t>Образец заголовка</a:t>
            </a:r>
            <a:endParaRPr lang="uk-UA"/>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Tree>
    <p:extLst>
      <p:ext uri="{BB962C8B-B14F-4D97-AF65-F5344CB8AC3E}">
        <p14:creationId xmlns:p14="http://schemas.microsoft.com/office/powerpoint/2010/main" val="1778027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Tree>
    <p:extLst>
      <p:ext uri="{BB962C8B-B14F-4D97-AF65-F5344CB8AC3E}">
        <p14:creationId xmlns:p14="http://schemas.microsoft.com/office/powerpoint/2010/main" val="3478769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87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lstStyle>
            <a:lvl1pPr algn="l">
              <a:defRPr sz="2000" b="1"/>
            </a:lvl1pPr>
          </a:lstStyle>
          <a:p>
            <a:r>
              <a:rPr lang="ru-RU" smtClean="0"/>
              <a:t>Образец заголовка</a:t>
            </a:r>
            <a:endParaRPr lang="uk-UA"/>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282476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lstStyle>
            <a:lvl1pPr algn="l">
              <a:defRPr sz="2000" b="1"/>
            </a:lvl1pPr>
          </a:lstStyle>
          <a:p>
            <a:r>
              <a:rPr lang="ru-RU" smtClean="0"/>
              <a:t>Образец заголовка</a:t>
            </a:r>
            <a:endParaRPr lang="uk-UA"/>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Tree>
    <p:extLst>
      <p:ext uri="{BB962C8B-B14F-4D97-AF65-F5344CB8AC3E}">
        <p14:creationId xmlns:p14="http://schemas.microsoft.com/office/powerpoint/2010/main" val="3675801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6418" name="Rectangle 2"/>
          <p:cNvSpPr>
            <a:spLocks noGrp="1" noChangeArrowheads="1"/>
          </p:cNvSpPr>
          <p:nvPr>
            <p:ph type="title"/>
          </p:nvPr>
        </p:nvSpPr>
        <p:spPr bwMode="auto">
          <a:xfrm>
            <a:off x="655638" y="457200"/>
            <a:ext cx="814546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00"/>
                  </a:outerShdw>
                </a:effectLst>
              </a14:hiddenEffects>
            </a:ext>
          </a:extLst>
        </p:spPr>
        <p:txBody>
          <a:bodyPr vert="horz" wrap="square" lIns="82124" tIns="41061" rIns="82124" bIns="41061" numCol="1" anchor="b" anchorCtr="0" compatLnSpc="1">
            <a:prstTxWarp prst="textNoShape">
              <a:avLst/>
            </a:prstTxWarp>
          </a:bodyPr>
          <a:lstStyle/>
          <a:p>
            <a:pPr lvl="0"/>
            <a:r>
              <a:rPr lang="en-US" altLang="uk-UA" smtClean="0"/>
              <a:t>Slide Title</a:t>
            </a:r>
          </a:p>
        </p:txBody>
      </p:sp>
      <p:sp>
        <p:nvSpPr>
          <p:cNvPr id="956420" name="Rectangle 4"/>
          <p:cNvSpPr>
            <a:spLocks noChangeArrowheads="1"/>
          </p:cNvSpPr>
          <p:nvPr/>
        </p:nvSpPr>
        <p:spPr bwMode="auto">
          <a:xfrm>
            <a:off x="0" y="0"/>
            <a:ext cx="9144000" cy="177800"/>
          </a:xfrm>
          <a:prstGeom prst="rect">
            <a:avLst/>
          </a:prstGeom>
          <a:solidFill>
            <a:srgbClr val="015F85"/>
          </a:solidFill>
          <a:ln>
            <a:noFill/>
          </a:ln>
          <a:effectLst/>
          <a:extLst>
            <a:ext uri="{91240B29-F687-4F45-9708-019B960494DF}">
              <a14:hiddenLine xmlns:a14="http://schemas.microsoft.com/office/drawing/2010/main" w="25400" algn="ctr">
                <a:solidFill>
                  <a:srgbClr val="9696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uk-UA"/>
          </a:p>
        </p:txBody>
      </p:sp>
      <p:sp>
        <p:nvSpPr>
          <p:cNvPr id="956421" name="Rectangle 5"/>
          <p:cNvSpPr>
            <a:spLocks noChangeArrowheads="1"/>
          </p:cNvSpPr>
          <p:nvPr/>
        </p:nvSpPr>
        <p:spPr bwMode="auto">
          <a:xfrm>
            <a:off x="1150938" y="6672263"/>
            <a:ext cx="2022475" cy="188912"/>
          </a:xfrm>
          <a:prstGeom prst="rect">
            <a:avLst/>
          </a:prstGeom>
          <a:noFill/>
          <a:ln>
            <a:noFill/>
          </a:ln>
          <a:effectLst/>
          <a:extLst>
            <a:ext uri="{909E8E84-426E-40DD-AFC4-6F175D3DCCD1}">
              <a14:hiddenFill xmlns:a14="http://schemas.microsoft.com/office/drawing/2010/main">
                <a:solidFill>
                  <a:srgbClr val="33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nchorCtr="1">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nSpc>
                <a:spcPct val="100000"/>
              </a:lnSpc>
            </a:pPr>
            <a:r>
              <a:rPr lang="en-US" altLang="uk-UA" sz="700">
                <a:solidFill>
                  <a:srgbClr val="D3D3D3"/>
                </a:solidFill>
              </a:rPr>
              <a:t>© 2006 Cisco Systems, Inc. All rights reserved.</a:t>
            </a:r>
          </a:p>
        </p:txBody>
      </p:sp>
      <p:sp>
        <p:nvSpPr>
          <p:cNvPr id="956422" name="Rectangle 6"/>
          <p:cNvSpPr>
            <a:spLocks noChangeArrowheads="1"/>
          </p:cNvSpPr>
          <p:nvPr/>
        </p:nvSpPr>
        <p:spPr bwMode="auto">
          <a:xfrm>
            <a:off x="3400425" y="6672263"/>
            <a:ext cx="650875"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gn="r">
              <a:lnSpc>
                <a:spcPct val="100000"/>
              </a:lnSpc>
            </a:pPr>
            <a:r>
              <a:rPr lang="en-US" altLang="uk-UA" sz="700">
                <a:solidFill>
                  <a:srgbClr val="D3D3D3"/>
                </a:solidFill>
              </a:rPr>
              <a:t>Cisco Public</a:t>
            </a:r>
          </a:p>
        </p:txBody>
      </p:sp>
      <p:sp>
        <p:nvSpPr>
          <p:cNvPr id="956423" name="Rectangle 7"/>
          <p:cNvSpPr>
            <a:spLocks noChangeArrowheads="1"/>
          </p:cNvSpPr>
          <p:nvPr/>
        </p:nvSpPr>
        <p:spPr bwMode="auto">
          <a:xfrm>
            <a:off x="193675" y="6672263"/>
            <a:ext cx="962025" cy="188912"/>
          </a:xfrm>
          <a:prstGeom prst="rect">
            <a:avLst/>
          </a:prstGeom>
          <a:noFill/>
          <a:ln>
            <a:noFill/>
          </a:ln>
          <a:effectLst/>
          <a:extLst>
            <a:ext uri="{909E8E84-426E-40DD-AFC4-6F175D3DCCD1}">
              <a14:hiddenFill xmlns:a14="http://schemas.microsoft.com/office/drawing/2010/main">
                <a:solidFill>
                  <a:srgbClr val="33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nSpc>
                <a:spcPct val="100000"/>
              </a:lnSpc>
            </a:pPr>
            <a:r>
              <a:rPr lang="en-US" altLang="uk-UA" sz="700">
                <a:solidFill>
                  <a:srgbClr val="D3D3D3"/>
                </a:solidFill>
              </a:rPr>
              <a:t>ITE 1 Chapter 6</a:t>
            </a:r>
          </a:p>
        </p:txBody>
      </p:sp>
      <p:sp>
        <p:nvSpPr>
          <p:cNvPr id="956424" name="Rectangle 8"/>
          <p:cNvSpPr>
            <a:spLocks noChangeArrowheads="1"/>
          </p:cNvSpPr>
          <p:nvPr/>
        </p:nvSpPr>
        <p:spPr bwMode="auto">
          <a:xfrm>
            <a:off x="8596313" y="6626225"/>
            <a:ext cx="320675"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gn="r">
              <a:lnSpc>
                <a:spcPct val="100000"/>
              </a:lnSpc>
            </a:pPr>
            <a:fld id="{DD0FF69A-317E-439F-97E4-D6D7C4947B8D}" type="slidenum">
              <a:rPr lang="en-US" altLang="uk-UA" sz="1000">
                <a:solidFill>
                  <a:srgbClr val="D3D3D3"/>
                </a:solidFill>
              </a:rPr>
              <a:pPr algn="r">
                <a:lnSpc>
                  <a:spcPct val="100000"/>
                </a:lnSpc>
              </a:pPr>
              <a:t>‹#›</a:t>
            </a:fld>
            <a:endParaRPr lang="en-US" altLang="uk-UA" sz="1000">
              <a:solidFill>
                <a:srgbClr val="D3D3D3"/>
              </a:solidFill>
            </a:endParaRPr>
          </a:p>
        </p:txBody>
      </p:sp>
      <p:sp>
        <p:nvSpPr>
          <p:cNvPr id="956425" name="Rectangle 9"/>
          <p:cNvSpPr>
            <a:spLocks noGrp="1" noChangeArrowheads="1"/>
          </p:cNvSpPr>
          <p:nvPr>
            <p:ph type="body" idx="1"/>
          </p:nvPr>
        </p:nvSpPr>
        <p:spPr bwMode="auto">
          <a:xfrm>
            <a:off x="655638" y="1781175"/>
            <a:ext cx="7940675" cy="3571875"/>
          </a:xfrm>
          <a:prstGeom prst="rect">
            <a:avLst/>
          </a:prstGeom>
          <a:noFill/>
          <a:ln>
            <a:noFill/>
          </a:ln>
          <a:effectLst/>
          <a:extLst>
            <a:ext uri="{909E8E84-426E-40DD-AFC4-6F175D3DCCD1}">
              <a14:hiddenFill xmlns:a14="http://schemas.microsoft.com/office/drawing/2010/main">
                <a:solidFill>
                  <a:srgbClr val="306774"/>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124" tIns="41061" rIns="82124" bIns="41061" numCol="1" anchor="t" anchorCtr="0" compatLnSpc="1">
            <a:prstTxWarp prst="textNoShape">
              <a:avLst/>
            </a:prstTxWarp>
          </a:bodyPr>
          <a:lstStyle/>
          <a:p>
            <a:pPr lvl="0"/>
            <a:r>
              <a:rPr lang="en-US" altLang="uk-UA" smtClean="0"/>
              <a:t>Body Text</a:t>
            </a:r>
          </a:p>
          <a:p>
            <a:pPr lvl="1"/>
            <a:r>
              <a:rPr lang="en-US" altLang="uk-UA" smtClean="0"/>
              <a:t>Second Level</a:t>
            </a:r>
          </a:p>
          <a:p>
            <a:pPr lvl="2"/>
            <a:r>
              <a:rPr lang="en-US" altLang="uk-UA" smtClean="0"/>
              <a:t>Third Level</a:t>
            </a:r>
          </a:p>
          <a:p>
            <a:pPr lvl="3"/>
            <a:r>
              <a:rPr lang="en-US" altLang="uk-UA" smtClean="0"/>
              <a:t>Fourth Level</a:t>
            </a:r>
          </a:p>
          <a:p>
            <a:pPr lvl="4"/>
            <a:r>
              <a:rPr lang="en-US" altLang="uk-UA" smtClean="0"/>
              <a:t>Fifth Level</a:t>
            </a:r>
          </a:p>
        </p:txBody>
      </p:sp>
    </p:spTree>
  </p:cSld>
  <p:clrMap bg1="lt1" tx1="dk1" bg2="lt2" tx2="dk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id="1" dur="indefinite" restart="never" nodeType="tmRoot"/>
      </p:par>
    </p:tnLst>
  </p:timing>
  <p:txStyles>
    <p:titleStyle>
      <a:lvl1pPr algn="l" defTabSz="814388" rtl="0" fontAlgn="base">
        <a:lnSpc>
          <a:spcPct val="90000"/>
        </a:lnSpc>
        <a:spcBef>
          <a:spcPct val="0"/>
        </a:spcBef>
        <a:spcAft>
          <a:spcPct val="0"/>
        </a:spcAft>
        <a:defRPr sz="3600" b="1">
          <a:solidFill>
            <a:schemeClr val="tx2"/>
          </a:solidFill>
          <a:latin typeface="+mj-lt"/>
          <a:ea typeface="+mj-ea"/>
          <a:cs typeface="+mj-cs"/>
        </a:defRPr>
      </a:lvl1pPr>
      <a:lvl2pPr algn="l" defTabSz="814388" rtl="0" fontAlgn="base">
        <a:lnSpc>
          <a:spcPct val="90000"/>
        </a:lnSpc>
        <a:spcBef>
          <a:spcPct val="0"/>
        </a:spcBef>
        <a:spcAft>
          <a:spcPct val="0"/>
        </a:spcAft>
        <a:defRPr sz="3600" b="1">
          <a:solidFill>
            <a:schemeClr val="tx2"/>
          </a:solidFill>
          <a:latin typeface="Arial" charset="0"/>
        </a:defRPr>
      </a:lvl2pPr>
      <a:lvl3pPr algn="l" defTabSz="814388" rtl="0" fontAlgn="base">
        <a:lnSpc>
          <a:spcPct val="90000"/>
        </a:lnSpc>
        <a:spcBef>
          <a:spcPct val="0"/>
        </a:spcBef>
        <a:spcAft>
          <a:spcPct val="0"/>
        </a:spcAft>
        <a:defRPr sz="3600" b="1">
          <a:solidFill>
            <a:schemeClr val="tx2"/>
          </a:solidFill>
          <a:latin typeface="Arial" charset="0"/>
        </a:defRPr>
      </a:lvl3pPr>
      <a:lvl4pPr algn="l" defTabSz="814388" rtl="0" fontAlgn="base">
        <a:lnSpc>
          <a:spcPct val="90000"/>
        </a:lnSpc>
        <a:spcBef>
          <a:spcPct val="0"/>
        </a:spcBef>
        <a:spcAft>
          <a:spcPct val="0"/>
        </a:spcAft>
        <a:defRPr sz="3600" b="1">
          <a:solidFill>
            <a:schemeClr val="tx2"/>
          </a:solidFill>
          <a:latin typeface="Arial" charset="0"/>
        </a:defRPr>
      </a:lvl4pPr>
      <a:lvl5pPr algn="l" defTabSz="814388" rtl="0" fontAlgn="base">
        <a:lnSpc>
          <a:spcPct val="90000"/>
        </a:lnSpc>
        <a:spcBef>
          <a:spcPct val="0"/>
        </a:spcBef>
        <a:spcAft>
          <a:spcPct val="0"/>
        </a:spcAft>
        <a:defRPr sz="3600" b="1">
          <a:solidFill>
            <a:schemeClr val="tx2"/>
          </a:solidFill>
          <a:latin typeface="Arial" charset="0"/>
        </a:defRPr>
      </a:lvl5pPr>
      <a:lvl6pPr marL="457200" algn="l" defTabSz="814388" rtl="0" fontAlgn="base">
        <a:lnSpc>
          <a:spcPct val="90000"/>
        </a:lnSpc>
        <a:spcBef>
          <a:spcPct val="0"/>
        </a:spcBef>
        <a:spcAft>
          <a:spcPct val="0"/>
        </a:spcAft>
        <a:defRPr sz="3600" b="1">
          <a:solidFill>
            <a:schemeClr val="tx2"/>
          </a:solidFill>
          <a:latin typeface="Arial" charset="0"/>
        </a:defRPr>
      </a:lvl6pPr>
      <a:lvl7pPr marL="914400" algn="l" defTabSz="814388" rtl="0" fontAlgn="base">
        <a:lnSpc>
          <a:spcPct val="90000"/>
        </a:lnSpc>
        <a:spcBef>
          <a:spcPct val="0"/>
        </a:spcBef>
        <a:spcAft>
          <a:spcPct val="0"/>
        </a:spcAft>
        <a:defRPr sz="3600" b="1">
          <a:solidFill>
            <a:schemeClr val="tx2"/>
          </a:solidFill>
          <a:latin typeface="Arial" charset="0"/>
        </a:defRPr>
      </a:lvl7pPr>
      <a:lvl8pPr marL="1371600" algn="l" defTabSz="814388" rtl="0" fontAlgn="base">
        <a:lnSpc>
          <a:spcPct val="90000"/>
        </a:lnSpc>
        <a:spcBef>
          <a:spcPct val="0"/>
        </a:spcBef>
        <a:spcAft>
          <a:spcPct val="0"/>
        </a:spcAft>
        <a:defRPr sz="3600" b="1">
          <a:solidFill>
            <a:schemeClr val="tx2"/>
          </a:solidFill>
          <a:latin typeface="Arial" charset="0"/>
        </a:defRPr>
      </a:lvl8pPr>
      <a:lvl9pPr marL="1828800" algn="l" defTabSz="814388" rtl="0" fontAlgn="base">
        <a:lnSpc>
          <a:spcPct val="90000"/>
        </a:lnSpc>
        <a:spcBef>
          <a:spcPct val="0"/>
        </a:spcBef>
        <a:spcAft>
          <a:spcPct val="0"/>
        </a:spcAft>
        <a:defRPr sz="3600" b="1">
          <a:solidFill>
            <a:schemeClr val="tx2"/>
          </a:solidFill>
          <a:latin typeface="Arial" charset="0"/>
        </a:defRPr>
      </a:lvl9pPr>
    </p:titleStyle>
    <p:bodyStyle>
      <a:lvl1pPr marL="236538" indent="-236538" algn="l" defTabSz="814388" rtl="0" eaLnBrk="0" fontAlgn="base" hangingPunct="0">
        <a:lnSpc>
          <a:spcPct val="95000"/>
        </a:lnSpc>
        <a:spcBef>
          <a:spcPct val="50000"/>
        </a:spcBef>
        <a:spcAft>
          <a:spcPct val="0"/>
        </a:spcAft>
        <a:buClr>
          <a:schemeClr val="tx2"/>
        </a:buClr>
        <a:buSzPct val="100000"/>
        <a:buFont typeface="Wingdings" pitchFamily="2" charset="2"/>
        <a:buChar char="§"/>
        <a:defRPr sz="2400">
          <a:solidFill>
            <a:schemeClr val="tx1"/>
          </a:solidFill>
          <a:latin typeface="+mn-lt"/>
          <a:ea typeface="+mn-ea"/>
          <a:cs typeface="+mn-cs"/>
        </a:defRPr>
      </a:lvl1pPr>
      <a:lvl2pPr marL="574675" algn="l" defTabSz="814388" rtl="0" eaLnBrk="0" fontAlgn="base" hangingPunct="0">
        <a:lnSpc>
          <a:spcPct val="95000"/>
        </a:lnSpc>
        <a:spcBef>
          <a:spcPct val="35000"/>
        </a:spcBef>
        <a:spcAft>
          <a:spcPct val="0"/>
        </a:spcAft>
        <a:defRPr sz="2000">
          <a:solidFill>
            <a:schemeClr val="tx1"/>
          </a:solidFill>
          <a:latin typeface="+mn-lt"/>
        </a:defRPr>
      </a:lvl2pPr>
      <a:lvl3pPr marL="914400" algn="l" defTabSz="814388" rtl="0" eaLnBrk="0" fontAlgn="base" hangingPunct="0">
        <a:lnSpc>
          <a:spcPct val="95000"/>
        </a:lnSpc>
        <a:spcBef>
          <a:spcPct val="35000"/>
        </a:spcBef>
        <a:spcAft>
          <a:spcPct val="0"/>
        </a:spcAft>
        <a:defRPr sz="2000">
          <a:solidFill>
            <a:schemeClr val="tx1"/>
          </a:solidFill>
          <a:latin typeface="+mn-lt"/>
        </a:defRPr>
      </a:lvl3pPr>
      <a:lvl4pPr marL="1254125" algn="l" defTabSz="814388" rtl="0" eaLnBrk="0" fontAlgn="base" hangingPunct="0">
        <a:lnSpc>
          <a:spcPct val="95000"/>
        </a:lnSpc>
        <a:spcBef>
          <a:spcPct val="35000"/>
        </a:spcBef>
        <a:spcAft>
          <a:spcPct val="0"/>
        </a:spcAft>
        <a:defRPr sz="2000">
          <a:solidFill>
            <a:schemeClr val="tx1"/>
          </a:solidFill>
          <a:latin typeface="+mn-lt"/>
        </a:defRPr>
      </a:lvl4pPr>
      <a:lvl5pPr marL="1604963" algn="l" defTabSz="814388" rtl="0" eaLnBrk="0" fontAlgn="base" hangingPunct="0">
        <a:lnSpc>
          <a:spcPct val="95000"/>
        </a:lnSpc>
        <a:spcBef>
          <a:spcPct val="35000"/>
        </a:spcBef>
        <a:spcAft>
          <a:spcPct val="0"/>
        </a:spcAft>
        <a:defRPr sz="2000">
          <a:solidFill>
            <a:schemeClr val="tx1"/>
          </a:solidFill>
          <a:latin typeface="+mn-lt"/>
        </a:defRPr>
      </a:lvl5pPr>
      <a:lvl6pPr marL="2062163" algn="l" defTabSz="814388" rtl="0" eaLnBrk="0" fontAlgn="base" hangingPunct="0">
        <a:lnSpc>
          <a:spcPct val="95000"/>
        </a:lnSpc>
        <a:spcBef>
          <a:spcPct val="35000"/>
        </a:spcBef>
        <a:spcAft>
          <a:spcPct val="0"/>
        </a:spcAft>
        <a:defRPr sz="2000">
          <a:solidFill>
            <a:schemeClr val="tx1"/>
          </a:solidFill>
          <a:latin typeface="+mn-lt"/>
        </a:defRPr>
      </a:lvl6pPr>
      <a:lvl7pPr marL="2519363" algn="l" defTabSz="814388" rtl="0" eaLnBrk="0" fontAlgn="base" hangingPunct="0">
        <a:lnSpc>
          <a:spcPct val="95000"/>
        </a:lnSpc>
        <a:spcBef>
          <a:spcPct val="35000"/>
        </a:spcBef>
        <a:spcAft>
          <a:spcPct val="0"/>
        </a:spcAft>
        <a:defRPr sz="2000">
          <a:solidFill>
            <a:schemeClr val="tx1"/>
          </a:solidFill>
          <a:latin typeface="+mn-lt"/>
        </a:defRPr>
      </a:lvl7pPr>
      <a:lvl8pPr marL="2976563" algn="l" defTabSz="814388" rtl="0" eaLnBrk="0" fontAlgn="base" hangingPunct="0">
        <a:lnSpc>
          <a:spcPct val="95000"/>
        </a:lnSpc>
        <a:spcBef>
          <a:spcPct val="35000"/>
        </a:spcBef>
        <a:spcAft>
          <a:spcPct val="0"/>
        </a:spcAft>
        <a:defRPr sz="2000">
          <a:solidFill>
            <a:schemeClr val="tx1"/>
          </a:solidFill>
          <a:latin typeface="+mn-lt"/>
        </a:defRPr>
      </a:lvl8pPr>
      <a:lvl9pPr marL="3433763" algn="l" defTabSz="814388" rtl="0" eaLnBrk="0" fontAlgn="base" hangingPunct="0">
        <a:lnSpc>
          <a:spcPct val="95000"/>
        </a:lnSpc>
        <a:spcBef>
          <a:spcPct val="35000"/>
        </a:spcBef>
        <a:spcAft>
          <a:spcPct val="0"/>
        </a:spcAft>
        <a:defRPr sz="2000">
          <a:solidFill>
            <a:schemeClr val="tx1"/>
          </a:solidFill>
          <a:latin typeface="+mn-lt"/>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9490" name="Rectangle 2"/>
          <p:cNvSpPr>
            <a:spLocks noChangeArrowheads="1"/>
          </p:cNvSpPr>
          <p:nvPr/>
        </p:nvSpPr>
        <p:spPr bwMode="auto">
          <a:xfrm>
            <a:off x="0" y="0"/>
            <a:ext cx="9144000" cy="3144838"/>
          </a:xfrm>
          <a:prstGeom prst="rect">
            <a:avLst/>
          </a:prstGeom>
          <a:solidFill>
            <a:srgbClr val="015F85"/>
          </a:solidFill>
          <a:ln>
            <a:noFill/>
          </a:ln>
          <a:effectLst/>
          <a:extLst>
            <a:ext uri="{91240B29-F687-4F45-9708-019B960494DF}">
              <a14:hiddenLine xmlns:a14="http://schemas.microsoft.com/office/drawing/2010/main" w="25400" algn="ctr">
                <a:solidFill>
                  <a:srgbClr val="9696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uk-UA"/>
          </a:p>
        </p:txBody>
      </p:sp>
      <p:sp>
        <p:nvSpPr>
          <p:cNvPr id="959491" name="Rectangle 3"/>
          <p:cNvSpPr>
            <a:spLocks noGrp="1" noChangeArrowheads="1"/>
          </p:cNvSpPr>
          <p:nvPr>
            <p:ph type="title"/>
          </p:nvPr>
        </p:nvSpPr>
        <p:spPr bwMode="auto">
          <a:xfrm>
            <a:off x="639763" y="1312863"/>
            <a:ext cx="3551237"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82124" tIns="41061" rIns="82124" bIns="41061" numCol="1" anchor="ctr" anchorCtr="0" compatLnSpc="1">
            <a:prstTxWarp prst="textNoShape">
              <a:avLst/>
            </a:prstTxWarp>
          </a:bodyPr>
          <a:lstStyle/>
          <a:p>
            <a:pPr lvl="0"/>
            <a:r>
              <a:rPr lang="en-US" altLang="uk-UA" smtClean="0"/>
              <a:t>Segue and Q&amp;A</a:t>
            </a:r>
          </a:p>
        </p:txBody>
      </p:sp>
      <p:sp>
        <p:nvSpPr>
          <p:cNvPr id="959492" name="Rectangle 4"/>
          <p:cNvSpPr>
            <a:spLocks noGrp="1" noChangeArrowheads="1"/>
          </p:cNvSpPr>
          <p:nvPr>
            <p:ph type="body" idx="1"/>
          </p:nvPr>
        </p:nvSpPr>
        <p:spPr bwMode="auto">
          <a:xfrm>
            <a:off x="639763" y="3390900"/>
            <a:ext cx="7940675" cy="185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82124" tIns="41061" rIns="82124" bIns="41061" numCol="1" anchor="t" anchorCtr="0" compatLnSpc="1">
            <a:prstTxWarp prst="textNoShape">
              <a:avLst/>
            </a:prstTxWarp>
          </a:bodyPr>
          <a:lstStyle/>
          <a:p>
            <a:pPr lvl="0"/>
            <a:r>
              <a:rPr lang="en-US" altLang="uk-UA" smtClean="0"/>
              <a:t>Subtitle</a:t>
            </a:r>
          </a:p>
        </p:txBody>
      </p:sp>
      <p:sp>
        <p:nvSpPr>
          <p:cNvPr id="959493" name="Rectangle 5"/>
          <p:cNvSpPr>
            <a:spLocks noChangeArrowheads="1"/>
          </p:cNvSpPr>
          <p:nvPr/>
        </p:nvSpPr>
        <p:spPr bwMode="auto">
          <a:xfrm>
            <a:off x="1150938" y="6672263"/>
            <a:ext cx="2022475" cy="188912"/>
          </a:xfrm>
          <a:prstGeom prst="rect">
            <a:avLst/>
          </a:prstGeom>
          <a:noFill/>
          <a:ln>
            <a:noFill/>
          </a:ln>
          <a:effectLst/>
          <a:extLst>
            <a:ext uri="{909E8E84-426E-40DD-AFC4-6F175D3DCCD1}">
              <a14:hiddenFill xmlns:a14="http://schemas.microsoft.com/office/drawing/2010/main">
                <a:solidFill>
                  <a:srgbClr val="33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nchorCtr="1">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nSpc>
                <a:spcPct val="100000"/>
              </a:lnSpc>
            </a:pPr>
            <a:r>
              <a:rPr lang="en-US" altLang="uk-UA" sz="700">
                <a:solidFill>
                  <a:srgbClr val="D3D3D3"/>
                </a:solidFill>
              </a:rPr>
              <a:t>© 2006 Cisco Systems, Inc. All rights reserved.</a:t>
            </a:r>
          </a:p>
        </p:txBody>
      </p:sp>
      <p:sp>
        <p:nvSpPr>
          <p:cNvPr id="959494" name="Rectangle 6"/>
          <p:cNvSpPr>
            <a:spLocks noChangeArrowheads="1"/>
          </p:cNvSpPr>
          <p:nvPr/>
        </p:nvSpPr>
        <p:spPr bwMode="auto">
          <a:xfrm>
            <a:off x="3400425" y="6672263"/>
            <a:ext cx="650875" cy="18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gn="r">
              <a:lnSpc>
                <a:spcPct val="100000"/>
              </a:lnSpc>
            </a:pPr>
            <a:r>
              <a:rPr lang="en-US" altLang="uk-UA" sz="700">
                <a:solidFill>
                  <a:srgbClr val="D3D3D3"/>
                </a:solidFill>
              </a:rPr>
              <a:t>Cisco Public</a:t>
            </a:r>
          </a:p>
        </p:txBody>
      </p:sp>
      <p:sp>
        <p:nvSpPr>
          <p:cNvPr id="959495" name="Rectangle 7"/>
          <p:cNvSpPr>
            <a:spLocks noChangeArrowheads="1"/>
          </p:cNvSpPr>
          <p:nvPr/>
        </p:nvSpPr>
        <p:spPr bwMode="auto">
          <a:xfrm>
            <a:off x="193675" y="6672263"/>
            <a:ext cx="962025" cy="188912"/>
          </a:xfrm>
          <a:prstGeom prst="rect">
            <a:avLst/>
          </a:prstGeom>
          <a:noFill/>
          <a:ln>
            <a:noFill/>
          </a:ln>
          <a:effectLst/>
          <a:extLst>
            <a:ext uri="{909E8E84-426E-40DD-AFC4-6F175D3DCCD1}">
              <a14:hiddenFill xmlns:a14="http://schemas.microsoft.com/office/drawing/2010/main">
                <a:solidFill>
                  <a:srgbClr val="339999"/>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nSpc>
                <a:spcPct val="100000"/>
              </a:lnSpc>
            </a:pPr>
            <a:r>
              <a:rPr lang="en-US" altLang="uk-UA" sz="700">
                <a:solidFill>
                  <a:srgbClr val="D3D3D3"/>
                </a:solidFill>
              </a:rPr>
              <a:t>BSCI Module 6</a:t>
            </a:r>
          </a:p>
        </p:txBody>
      </p:sp>
      <p:sp>
        <p:nvSpPr>
          <p:cNvPr id="959496" name="Rectangle 8"/>
          <p:cNvSpPr>
            <a:spLocks noChangeArrowheads="1"/>
          </p:cNvSpPr>
          <p:nvPr/>
        </p:nvSpPr>
        <p:spPr bwMode="auto">
          <a:xfrm>
            <a:off x="8596313" y="6626225"/>
            <a:ext cx="320675"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124" tIns="41061" rIns="82124" bIns="41061" anchor="b">
            <a:spAutoFit/>
          </a:bodyPr>
          <a:lstStyle>
            <a:lvl1pPr algn="l" defTabSz="814388">
              <a:defRPr sz="2400">
                <a:solidFill>
                  <a:schemeClr val="tx1"/>
                </a:solidFill>
                <a:latin typeface="Arial" charset="0"/>
              </a:defRPr>
            </a:lvl1pPr>
            <a:lvl2pPr marL="406400" algn="l" defTabSz="814388">
              <a:defRPr sz="2400">
                <a:solidFill>
                  <a:schemeClr val="tx1"/>
                </a:solidFill>
                <a:latin typeface="Arial" charset="0"/>
              </a:defRPr>
            </a:lvl2pPr>
            <a:lvl3pPr marL="814388" algn="l" defTabSz="814388">
              <a:defRPr sz="2400">
                <a:solidFill>
                  <a:schemeClr val="tx1"/>
                </a:solidFill>
                <a:latin typeface="Arial" charset="0"/>
              </a:defRPr>
            </a:lvl3pPr>
            <a:lvl4pPr marL="1222375" algn="l" defTabSz="814388">
              <a:defRPr sz="2400">
                <a:solidFill>
                  <a:schemeClr val="tx1"/>
                </a:solidFill>
                <a:latin typeface="Arial" charset="0"/>
              </a:defRPr>
            </a:lvl4pPr>
            <a:lvl5pPr marL="1630363" algn="l" defTabSz="814388">
              <a:defRPr sz="2400">
                <a:solidFill>
                  <a:schemeClr val="tx1"/>
                </a:solidFill>
                <a:latin typeface="Arial" charset="0"/>
              </a:defRPr>
            </a:lvl5pPr>
            <a:lvl6pPr marL="2087563" defTabSz="814388" eaLnBrk="0" fontAlgn="base" hangingPunct="0">
              <a:spcBef>
                <a:spcPct val="0"/>
              </a:spcBef>
              <a:spcAft>
                <a:spcPct val="0"/>
              </a:spcAft>
              <a:defRPr sz="2400">
                <a:solidFill>
                  <a:schemeClr val="tx1"/>
                </a:solidFill>
                <a:latin typeface="Arial" charset="0"/>
              </a:defRPr>
            </a:lvl6pPr>
            <a:lvl7pPr marL="2544763" defTabSz="814388" eaLnBrk="0" fontAlgn="base" hangingPunct="0">
              <a:spcBef>
                <a:spcPct val="0"/>
              </a:spcBef>
              <a:spcAft>
                <a:spcPct val="0"/>
              </a:spcAft>
              <a:defRPr sz="2400">
                <a:solidFill>
                  <a:schemeClr val="tx1"/>
                </a:solidFill>
                <a:latin typeface="Arial" charset="0"/>
              </a:defRPr>
            </a:lvl7pPr>
            <a:lvl8pPr marL="3001963" defTabSz="814388" eaLnBrk="0" fontAlgn="base" hangingPunct="0">
              <a:spcBef>
                <a:spcPct val="0"/>
              </a:spcBef>
              <a:spcAft>
                <a:spcPct val="0"/>
              </a:spcAft>
              <a:defRPr sz="2400">
                <a:solidFill>
                  <a:schemeClr val="tx1"/>
                </a:solidFill>
                <a:latin typeface="Arial" charset="0"/>
              </a:defRPr>
            </a:lvl8pPr>
            <a:lvl9pPr marL="3459163" defTabSz="814388" eaLnBrk="0" fontAlgn="base" hangingPunct="0">
              <a:spcBef>
                <a:spcPct val="0"/>
              </a:spcBef>
              <a:spcAft>
                <a:spcPct val="0"/>
              </a:spcAft>
              <a:defRPr sz="2400">
                <a:solidFill>
                  <a:schemeClr val="tx1"/>
                </a:solidFill>
                <a:latin typeface="Arial" charset="0"/>
              </a:defRPr>
            </a:lvl9pPr>
          </a:lstStyle>
          <a:p>
            <a:pPr algn="r">
              <a:lnSpc>
                <a:spcPct val="100000"/>
              </a:lnSpc>
            </a:pPr>
            <a:fld id="{6BA30446-4505-403D-9B75-841220A39578}" type="slidenum">
              <a:rPr lang="en-US" altLang="uk-UA" sz="1000">
                <a:solidFill>
                  <a:srgbClr val="D3D3D3"/>
                </a:solidFill>
              </a:rPr>
              <a:pPr algn="r">
                <a:lnSpc>
                  <a:spcPct val="100000"/>
                </a:lnSpc>
              </a:pPr>
              <a:t>‹#›</a:t>
            </a:fld>
            <a:endParaRPr lang="en-US" altLang="uk-UA" sz="1000">
              <a:solidFill>
                <a:srgbClr val="D3D3D3"/>
              </a:solidFill>
            </a:endParaRPr>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wipe dir="r"/>
  </p:transition>
  <p:timing>
    <p:tnLst>
      <p:par>
        <p:cTn id="1" dur="indefinite" restart="never" nodeType="tmRoot"/>
      </p:par>
    </p:tnLst>
  </p:timing>
  <p:txStyles>
    <p:titleStyle>
      <a:lvl1pPr algn="l" defTabSz="814388" rtl="0" fontAlgn="base">
        <a:lnSpc>
          <a:spcPct val="90000"/>
        </a:lnSpc>
        <a:spcBef>
          <a:spcPct val="0"/>
        </a:spcBef>
        <a:spcAft>
          <a:spcPct val="0"/>
        </a:spcAft>
        <a:defRPr sz="3000">
          <a:solidFill>
            <a:srgbClr val="FFFFFF"/>
          </a:solidFill>
          <a:latin typeface="+mj-lt"/>
          <a:ea typeface="+mj-ea"/>
          <a:cs typeface="+mj-cs"/>
        </a:defRPr>
      </a:lvl1pPr>
      <a:lvl2pPr algn="l" defTabSz="814388" rtl="0" fontAlgn="base">
        <a:lnSpc>
          <a:spcPct val="90000"/>
        </a:lnSpc>
        <a:spcBef>
          <a:spcPct val="0"/>
        </a:spcBef>
        <a:spcAft>
          <a:spcPct val="0"/>
        </a:spcAft>
        <a:defRPr sz="3000">
          <a:solidFill>
            <a:srgbClr val="FFFFFF"/>
          </a:solidFill>
          <a:latin typeface="Arial" charset="0"/>
        </a:defRPr>
      </a:lvl2pPr>
      <a:lvl3pPr algn="l" defTabSz="814388" rtl="0" fontAlgn="base">
        <a:lnSpc>
          <a:spcPct val="90000"/>
        </a:lnSpc>
        <a:spcBef>
          <a:spcPct val="0"/>
        </a:spcBef>
        <a:spcAft>
          <a:spcPct val="0"/>
        </a:spcAft>
        <a:defRPr sz="3000">
          <a:solidFill>
            <a:srgbClr val="FFFFFF"/>
          </a:solidFill>
          <a:latin typeface="Arial" charset="0"/>
        </a:defRPr>
      </a:lvl3pPr>
      <a:lvl4pPr algn="l" defTabSz="814388" rtl="0" fontAlgn="base">
        <a:lnSpc>
          <a:spcPct val="90000"/>
        </a:lnSpc>
        <a:spcBef>
          <a:spcPct val="0"/>
        </a:spcBef>
        <a:spcAft>
          <a:spcPct val="0"/>
        </a:spcAft>
        <a:defRPr sz="3000">
          <a:solidFill>
            <a:srgbClr val="FFFFFF"/>
          </a:solidFill>
          <a:latin typeface="Arial" charset="0"/>
        </a:defRPr>
      </a:lvl4pPr>
      <a:lvl5pPr algn="l" defTabSz="814388" rtl="0" fontAlgn="base">
        <a:lnSpc>
          <a:spcPct val="90000"/>
        </a:lnSpc>
        <a:spcBef>
          <a:spcPct val="0"/>
        </a:spcBef>
        <a:spcAft>
          <a:spcPct val="0"/>
        </a:spcAft>
        <a:defRPr sz="3000">
          <a:solidFill>
            <a:srgbClr val="FFFFFF"/>
          </a:solidFill>
          <a:latin typeface="Arial" charset="0"/>
        </a:defRPr>
      </a:lvl5pPr>
      <a:lvl6pPr marL="457200" algn="l" defTabSz="814388" rtl="0" fontAlgn="base">
        <a:lnSpc>
          <a:spcPct val="90000"/>
        </a:lnSpc>
        <a:spcBef>
          <a:spcPct val="0"/>
        </a:spcBef>
        <a:spcAft>
          <a:spcPct val="0"/>
        </a:spcAft>
        <a:defRPr sz="3000">
          <a:solidFill>
            <a:srgbClr val="FFFFFF"/>
          </a:solidFill>
          <a:latin typeface="Arial" charset="0"/>
        </a:defRPr>
      </a:lvl6pPr>
      <a:lvl7pPr marL="914400" algn="l" defTabSz="814388" rtl="0" fontAlgn="base">
        <a:lnSpc>
          <a:spcPct val="90000"/>
        </a:lnSpc>
        <a:spcBef>
          <a:spcPct val="0"/>
        </a:spcBef>
        <a:spcAft>
          <a:spcPct val="0"/>
        </a:spcAft>
        <a:defRPr sz="3000">
          <a:solidFill>
            <a:srgbClr val="FFFFFF"/>
          </a:solidFill>
          <a:latin typeface="Arial" charset="0"/>
        </a:defRPr>
      </a:lvl7pPr>
      <a:lvl8pPr marL="1371600" algn="l" defTabSz="814388" rtl="0" fontAlgn="base">
        <a:lnSpc>
          <a:spcPct val="90000"/>
        </a:lnSpc>
        <a:spcBef>
          <a:spcPct val="0"/>
        </a:spcBef>
        <a:spcAft>
          <a:spcPct val="0"/>
        </a:spcAft>
        <a:defRPr sz="3000">
          <a:solidFill>
            <a:srgbClr val="FFFFFF"/>
          </a:solidFill>
          <a:latin typeface="Arial" charset="0"/>
        </a:defRPr>
      </a:lvl8pPr>
      <a:lvl9pPr marL="1828800" algn="l" defTabSz="814388" rtl="0" fontAlgn="base">
        <a:lnSpc>
          <a:spcPct val="90000"/>
        </a:lnSpc>
        <a:spcBef>
          <a:spcPct val="0"/>
        </a:spcBef>
        <a:spcAft>
          <a:spcPct val="0"/>
        </a:spcAft>
        <a:defRPr sz="3000">
          <a:solidFill>
            <a:srgbClr val="FFFFFF"/>
          </a:solidFill>
          <a:latin typeface="Arial" charset="0"/>
        </a:defRPr>
      </a:lvl9pPr>
    </p:titleStyle>
    <p:bodyStyle>
      <a:lvl1pPr algn="l" defTabSz="814388" rtl="0" fontAlgn="base">
        <a:lnSpc>
          <a:spcPct val="90000"/>
        </a:lnSpc>
        <a:spcBef>
          <a:spcPct val="0"/>
        </a:spcBef>
        <a:spcAft>
          <a:spcPct val="0"/>
        </a:spcAft>
        <a:defRPr sz="2000">
          <a:solidFill>
            <a:schemeClr val="bg2"/>
          </a:solidFill>
          <a:latin typeface="+mn-lt"/>
          <a:ea typeface="+mn-ea"/>
          <a:cs typeface="+mn-cs"/>
        </a:defRPr>
      </a:lvl1pPr>
      <a:lvl2pPr algn="l" defTabSz="814388" rtl="0" fontAlgn="base">
        <a:lnSpc>
          <a:spcPct val="90000"/>
        </a:lnSpc>
        <a:spcBef>
          <a:spcPct val="0"/>
        </a:spcBef>
        <a:spcAft>
          <a:spcPct val="0"/>
        </a:spcAft>
        <a:defRPr sz="3000">
          <a:solidFill>
            <a:srgbClr val="717171"/>
          </a:solidFill>
          <a:latin typeface="+mn-lt"/>
        </a:defRPr>
      </a:lvl2pPr>
      <a:lvl3pPr algn="l" defTabSz="814388" rtl="0" fontAlgn="base">
        <a:lnSpc>
          <a:spcPct val="90000"/>
        </a:lnSpc>
        <a:spcBef>
          <a:spcPct val="0"/>
        </a:spcBef>
        <a:spcAft>
          <a:spcPct val="0"/>
        </a:spcAft>
        <a:defRPr sz="3000">
          <a:solidFill>
            <a:srgbClr val="717171"/>
          </a:solidFill>
          <a:latin typeface="+mn-lt"/>
        </a:defRPr>
      </a:lvl3pPr>
      <a:lvl4pPr algn="l" defTabSz="814388" rtl="0" fontAlgn="base">
        <a:lnSpc>
          <a:spcPct val="90000"/>
        </a:lnSpc>
        <a:spcBef>
          <a:spcPct val="0"/>
        </a:spcBef>
        <a:spcAft>
          <a:spcPct val="0"/>
        </a:spcAft>
        <a:defRPr sz="3000">
          <a:solidFill>
            <a:srgbClr val="717171"/>
          </a:solidFill>
          <a:latin typeface="+mn-lt"/>
        </a:defRPr>
      </a:lvl4pPr>
      <a:lvl5pPr algn="l" defTabSz="814388" rtl="0" fontAlgn="base">
        <a:lnSpc>
          <a:spcPct val="90000"/>
        </a:lnSpc>
        <a:spcBef>
          <a:spcPct val="0"/>
        </a:spcBef>
        <a:spcAft>
          <a:spcPct val="0"/>
        </a:spcAft>
        <a:defRPr sz="3000">
          <a:solidFill>
            <a:srgbClr val="717171"/>
          </a:solidFill>
          <a:latin typeface="+mn-lt"/>
        </a:defRPr>
      </a:lvl5pPr>
      <a:lvl6pPr marL="457200" algn="l" defTabSz="814388" rtl="0" fontAlgn="base">
        <a:lnSpc>
          <a:spcPct val="90000"/>
        </a:lnSpc>
        <a:spcBef>
          <a:spcPct val="0"/>
        </a:spcBef>
        <a:spcAft>
          <a:spcPct val="0"/>
        </a:spcAft>
        <a:defRPr sz="3000">
          <a:solidFill>
            <a:srgbClr val="717171"/>
          </a:solidFill>
          <a:latin typeface="+mn-lt"/>
        </a:defRPr>
      </a:lvl6pPr>
      <a:lvl7pPr marL="914400" algn="l" defTabSz="814388" rtl="0" fontAlgn="base">
        <a:lnSpc>
          <a:spcPct val="90000"/>
        </a:lnSpc>
        <a:spcBef>
          <a:spcPct val="0"/>
        </a:spcBef>
        <a:spcAft>
          <a:spcPct val="0"/>
        </a:spcAft>
        <a:defRPr sz="3000">
          <a:solidFill>
            <a:srgbClr val="717171"/>
          </a:solidFill>
          <a:latin typeface="+mn-lt"/>
        </a:defRPr>
      </a:lvl7pPr>
      <a:lvl8pPr marL="1371600" algn="l" defTabSz="814388" rtl="0" fontAlgn="base">
        <a:lnSpc>
          <a:spcPct val="90000"/>
        </a:lnSpc>
        <a:spcBef>
          <a:spcPct val="0"/>
        </a:spcBef>
        <a:spcAft>
          <a:spcPct val="0"/>
        </a:spcAft>
        <a:defRPr sz="3000">
          <a:solidFill>
            <a:srgbClr val="717171"/>
          </a:solidFill>
          <a:latin typeface="+mn-lt"/>
        </a:defRPr>
      </a:lvl8pPr>
      <a:lvl9pPr marL="1828800" algn="l" defTabSz="814388" rtl="0" fontAlgn="base">
        <a:lnSpc>
          <a:spcPct val="90000"/>
        </a:lnSpc>
        <a:spcBef>
          <a:spcPct val="0"/>
        </a:spcBef>
        <a:spcAft>
          <a:spcPct val="0"/>
        </a:spcAft>
        <a:defRPr sz="3000">
          <a:solidFill>
            <a:srgbClr val="717171"/>
          </a:solidFill>
          <a:latin typeface="+mn-lt"/>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4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4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wmf"/></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p:txBody>
          <a:bodyPr/>
          <a:lstStyle/>
          <a:p>
            <a:r>
              <a:rPr lang="uk-UA" altLang="uk-UA" dirty="0" smtClean="0"/>
              <a:t>Мережевий рівень</a:t>
            </a:r>
            <a:endParaRPr lang="en-US" altLang="uk-UA" dirty="0"/>
          </a:p>
        </p:txBody>
      </p:sp>
      <p:sp>
        <p:nvSpPr>
          <p:cNvPr id="1377283" name="Rectangle 3"/>
          <p:cNvSpPr>
            <a:spLocks noGrp="1" noChangeArrowheads="1"/>
          </p:cNvSpPr>
          <p:nvPr>
            <p:ph type="body" idx="1"/>
          </p:nvPr>
        </p:nvSpPr>
        <p:spPr>
          <a:xfrm>
            <a:off x="655638" y="1909763"/>
            <a:ext cx="7940675" cy="4559300"/>
          </a:xfrm>
        </p:spPr>
        <p:txBody>
          <a:bodyPr/>
          <a:lstStyle/>
          <a:p>
            <a:pPr marL="457200" indent="-457200"/>
            <a:r>
              <a:rPr lang="uk-UA" altLang="uk-UA" dirty="0"/>
              <a:t>Роль мережевого рівня в комунікації між мережами</a:t>
            </a:r>
            <a:endParaRPr lang="en-US" altLang="uk-UA" dirty="0"/>
          </a:p>
          <a:p>
            <a:pPr marL="457200" indent="-457200"/>
            <a:r>
              <a:rPr lang="uk-UA" altLang="uk-UA" dirty="0"/>
              <a:t>Найпоширеніший мережевий протокол </a:t>
            </a:r>
            <a:r>
              <a:rPr lang="en-US" altLang="uk-UA" dirty="0" err="1"/>
              <a:t>lP</a:t>
            </a:r>
            <a:r>
              <a:rPr lang="en-US" altLang="uk-UA" dirty="0"/>
              <a:t> (Internet Protocol) </a:t>
            </a:r>
            <a:r>
              <a:rPr lang="uk-UA" altLang="uk-UA" dirty="0"/>
              <a:t>та його </a:t>
            </a:r>
            <a:r>
              <a:rPr lang="uk-UA" altLang="uk-UA" dirty="0" smtClean="0"/>
              <a:t>особливості</a:t>
            </a:r>
          </a:p>
          <a:p>
            <a:pPr marL="457200" indent="-457200"/>
            <a:r>
              <a:rPr lang="uk-UA" altLang="uk-UA" dirty="0" smtClean="0"/>
              <a:t>Маршрутизація</a:t>
            </a:r>
          </a:p>
          <a:p>
            <a:pPr marL="457200" indent="-457200"/>
            <a:r>
              <a:rPr lang="uk-UA" altLang="uk-UA" dirty="0" smtClean="0"/>
              <a:t>Маршрутизатори</a:t>
            </a:r>
          </a:p>
          <a:p>
            <a:pPr marL="457200" indent="-457200"/>
            <a:r>
              <a:rPr lang="uk-UA" altLang="uk-UA" dirty="0" smtClean="0"/>
              <a:t>Конфігурування маршрутизатора</a:t>
            </a:r>
            <a:endParaRPr lang="en-US" altLang="uk-UA" dirty="0"/>
          </a:p>
          <a:p>
            <a:pPr lvl="1" eaLnBrk="1" hangingPunct="1"/>
            <a:endParaRPr lang="en-US" sz="240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6"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44867" name="Rectangle 3"/>
          <p:cNvSpPr>
            <a:spLocks noGrp="1" noChangeArrowheads="1"/>
          </p:cNvSpPr>
          <p:nvPr>
            <p:ph type="body" idx="1"/>
          </p:nvPr>
        </p:nvSpPr>
        <p:spPr>
          <a:xfrm>
            <a:off x="482600" y="1392238"/>
            <a:ext cx="8277225" cy="5076825"/>
          </a:xfrm>
        </p:spPr>
        <p:txBody>
          <a:bodyPr/>
          <a:lstStyle/>
          <a:p>
            <a:r>
              <a:rPr lang="uk-UA" altLang="uk-UA"/>
              <a:t>Структура ІР пакету використовується для інкапсуляції датаграм UDP або TCP сегментів для їх передачі між мережами</a:t>
            </a:r>
            <a:endParaRPr lang="en-US" altLang="uk-UA"/>
          </a:p>
        </p:txBody>
      </p:sp>
      <p:pic>
        <p:nvPicPr>
          <p:cNvPr id="14448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2862263"/>
            <a:ext cx="710565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extLst>
      <p:ext uri="{BB962C8B-B14F-4D97-AF65-F5344CB8AC3E}">
        <p14:creationId xmlns:p14="http://schemas.microsoft.com/office/powerpoint/2010/main" val="4273987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10"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51011" name="Rectangle 3"/>
          <p:cNvSpPr>
            <a:spLocks noGrp="1" noChangeArrowheads="1"/>
          </p:cNvSpPr>
          <p:nvPr>
            <p:ph type="body" idx="1"/>
          </p:nvPr>
        </p:nvSpPr>
        <p:spPr>
          <a:xfrm>
            <a:off x="655638" y="1392238"/>
            <a:ext cx="7940675" cy="5076825"/>
          </a:xfrm>
        </p:spPr>
        <p:txBody>
          <a:bodyPr/>
          <a:lstStyle/>
          <a:p>
            <a:pPr marL="457200" indent="-457200"/>
            <a:r>
              <a:rPr lang="uk-UA" altLang="uk-UA"/>
              <a:t>Пакет </a:t>
            </a:r>
            <a:r>
              <a:rPr lang="en-US" altLang="uk-UA"/>
              <a:t>IPv4</a:t>
            </a:r>
            <a:endParaRPr lang="uk-UA" altLang="uk-UA"/>
          </a:p>
          <a:p>
            <a:pPr marL="457200" indent="-457200"/>
            <a:endParaRPr lang="en-US" altLang="uk-UA"/>
          </a:p>
        </p:txBody>
      </p:sp>
      <p:pic>
        <p:nvPicPr>
          <p:cNvPr id="1451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238" y="2063750"/>
            <a:ext cx="703897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643732" y="189186"/>
            <a:ext cx="8145462" cy="838200"/>
          </a:xfrm>
        </p:spPr>
        <p:txBody>
          <a:bodyPr/>
          <a:lstStyle/>
          <a:p>
            <a:r>
              <a:rPr lang="uk-UA" altLang="uk-UA" dirty="0" smtClean="0"/>
              <a:t>Заголовок пакету </a:t>
            </a:r>
            <a:r>
              <a:rPr lang="en-US" altLang="uk-UA" dirty="0" smtClean="0"/>
              <a:t>IPv4</a:t>
            </a:r>
            <a:endParaRPr lang="en-US" dirty="0">
              <a:latin typeface="Arial" charset="0"/>
            </a:endParaRPr>
          </a:p>
        </p:txBody>
      </p:sp>
      <p:sp>
        <p:nvSpPr>
          <p:cNvPr id="29698" name="Content Placeholder 1"/>
          <p:cNvSpPr>
            <a:spLocks noGrp="1"/>
          </p:cNvSpPr>
          <p:nvPr>
            <p:ph idx="1"/>
          </p:nvPr>
        </p:nvSpPr>
        <p:spPr>
          <a:xfrm>
            <a:off x="746125" y="1190625"/>
            <a:ext cx="7940675" cy="3571875"/>
          </a:xfrm>
        </p:spPr>
        <p:txBody>
          <a:bodyPr/>
          <a:lstStyle/>
          <a:p>
            <a:pPr marL="0" indent="0">
              <a:buFont typeface="Wingdings" charset="0"/>
              <a:buNone/>
            </a:pPr>
            <a:r>
              <a:rPr lang="en-US" dirty="0">
                <a:latin typeface="Arial" charset="0"/>
              </a:rPr>
              <a:t>Version, Differentiated Services (DS), Time-to-Live (TTL),Protocol, Source IP Address, Destination IP Address</a:t>
            </a:r>
          </a:p>
        </p:txBody>
      </p:sp>
      <p:graphicFrame>
        <p:nvGraphicFramePr>
          <p:cNvPr id="5" name="Table 4"/>
          <p:cNvGraphicFramePr>
            <a:graphicFrameLocks noGrp="1"/>
          </p:cNvGraphicFramePr>
          <p:nvPr/>
        </p:nvGraphicFramePr>
        <p:xfrm>
          <a:off x="827088" y="2500313"/>
          <a:ext cx="7569201" cy="3635373"/>
        </p:xfrm>
        <a:graphic>
          <a:graphicData uri="http://schemas.openxmlformats.org/drawingml/2006/table">
            <a:tbl>
              <a:tblPr firstRow="1" bandRow="1">
                <a:tableStyleId>{2D5ABB26-0587-4C30-8999-92F81FD0307C}</a:tableStyleId>
              </a:tblPr>
              <a:tblGrid>
                <a:gridCol w="936129"/>
                <a:gridCol w="944289"/>
                <a:gridCol w="1432038"/>
                <a:gridCol w="512230"/>
                <a:gridCol w="936129"/>
                <a:gridCol w="936129"/>
                <a:gridCol w="358417"/>
                <a:gridCol w="1513840"/>
              </a:tblGrid>
              <a:tr h="518212">
                <a:tc gridSpan="2">
                  <a:txBody>
                    <a:bodyPr/>
                    <a:lstStyle/>
                    <a:p>
                      <a:pPr algn="ctr"/>
                      <a:endParaRPr lang="en-CA" sz="1400" b="1" dirty="0" smtClean="0"/>
                    </a:p>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332">
                <a:tc rowSpan="2">
                  <a:txBody>
                    <a:bodyPr/>
                    <a:lstStyle/>
                    <a:p>
                      <a:pPr algn="ctr"/>
                      <a:r>
                        <a:rPr lang="en-CA" sz="1200" b="1" dirty="0" smtClean="0"/>
                        <a:t>Version</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CA" sz="1200" b="1" dirty="0" smtClean="0"/>
                        <a:t>IP Header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200" b="1" kern="1200" dirty="0" smtClean="0">
                          <a:solidFill>
                            <a:schemeClr val="tx1"/>
                          </a:solidFill>
                          <a:latin typeface="+mn-lt"/>
                          <a:ea typeface="+mn-ea"/>
                          <a:cs typeface="+mn-cs"/>
                        </a:rPr>
                        <a:t>Differentiated Services </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gridSpan="4">
                  <a:txBody>
                    <a:bodyPr/>
                    <a:lstStyle/>
                    <a:p>
                      <a:pPr algn="ctr"/>
                      <a:r>
                        <a:rPr lang="en-CA" sz="1200" b="1" dirty="0" smtClean="0"/>
                        <a:t>Total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tc>
                <a:tc rowSpan="2"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564">
                <a:tc vMerge="1">
                  <a:txBody>
                    <a:bodyPr/>
                    <a:lstStyle/>
                    <a:p>
                      <a:endParaRPr lang="en-CA"/>
                    </a:p>
                  </a:txBody>
                  <a:tcPr/>
                </a:tc>
                <a:tc vMerge="1">
                  <a:txBody>
                    <a:bodyPr/>
                    <a:lstStyle/>
                    <a:p>
                      <a:endParaRPr lang="en-CA"/>
                    </a:p>
                  </a:txBody>
                  <a:tcPr/>
                </a:tc>
                <a:tc>
                  <a:txBody>
                    <a:bodyPr/>
                    <a:lstStyle/>
                    <a:p>
                      <a:pPr algn="ctr"/>
                      <a:r>
                        <a:rPr lang="en-CA" sz="1000" b="1" dirty="0" smtClean="0"/>
                        <a:t>DSCP</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CA" sz="1000" b="1" dirty="0" smtClean="0"/>
                        <a:t>ECN</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vMerge="1">
                  <a:txBody>
                    <a:bodyPr/>
                    <a:lstStyle/>
                    <a:p>
                      <a:endParaRPr lang="en-CA"/>
                    </a:p>
                  </a:txBody>
                  <a:tcPr/>
                </a:tc>
                <a:tc hMerge="1" vMerge="1">
                  <a:txBody>
                    <a:bodyPr/>
                    <a:lstStyle/>
                    <a:p>
                      <a:endParaRPr lang="en-CA"/>
                    </a:p>
                  </a:txBody>
                  <a:tcPr/>
                </a:tc>
                <a:tc hMerge="1" vMerge="1">
                  <a:txBody>
                    <a:bodyPr/>
                    <a:lstStyle/>
                    <a:p>
                      <a:endParaRPr lang="en-CA"/>
                    </a:p>
                  </a:txBody>
                  <a:tcPr/>
                </a:tc>
                <a:tc hMerge="1" vMerge="1">
                  <a:txBody>
                    <a:bodyPr/>
                    <a:lstStyle/>
                    <a:p>
                      <a:endParaRPr lang="en-CA"/>
                    </a:p>
                  </a:txBody>
                  <a:tcPr/>
                </a:tc>
              </a:tr>
              <a:tr h="482253">
                <a:tc gridSpan="4">
                  <a:txBody>
                    <a:bodyPr/>
                    <a:lstStyle/>
                    <a:p>
                      <a:pPr marL="0" algn="ctr" defTabSz="914400" rtl="0" eaLnBrk="1" latinLnBrk="0" hangingPunct="1"/>
                      <a:r>
                        <a:rPr lang="en-CA" sz="1200" b="1" kern="1200" dirty="0" smtClean="0">
                          <a:solidFill>
                            <a:schemeClr val="tx1"/>
                          </a:solidFill>
                          <a:latin typeface="+mn-lt"/>
                          <a:ea typeface="+mn-ea"/>
                          <a:cs typeface="+mn-cs"/>
                        </a:rPr>
                        <a:t>Identification</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Flag</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CA" sz="1200" b="1" dirty="0" smtClean="0"/>
                        <a:t>Fragment Offset</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2">
                  <a:txBody>
                    <a:bodyPr/>
                    <a:lstStyle/>
                    <a:p>
                      <a:pPr algn="ctr"/>
                      <a:r>
                        <a:rPr lang="en-CA" sz="1200" b="1" dirty="0" smtClean="0"/>
                        <a:t>Time To Live</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CA" sz="1200" b="1" dirty="0" smtClean="0"/>
                        <a:t>Protocol</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CA"/>
                    </a:p>
                  </a:txBody>
                  <a:tcPr/>
                </a:tc>
                <a:tc gridSpan="4">
                  <a:txBody>
                    <a:bodyPr/>
                    <a:lstStyle/>
                    <a:p>
                      <a:pPr algn="ctr"/>
                      <a:r>
                        <a:rPr lang="en-CA" sz="1200" b="1" dirty="0" smtClean="0"/>
                        <a:t>Header Checksum</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Source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Destination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t>Options (optional)</a:t>
                      </a:r>
                    </a:p>
                    <a:p>
                      <a:pPr algn="ct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CA" sz="1200" b="1" dirty="0" smtClean="0"/>
                        <a:t>Padding</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Left-Right Arrow 5"/>
          <p:cNvSpPr/>
          <p:nvPr/>
        </p:nvSpPr>
        <p:spPr>
          <a:xfrm>
            <a:off x="90011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7" name="Left-Right Arrow 6"/>
          <p:cNvSpPr/>
          <p:nvPr/>
        </p:nvSpPr>
        <p:spPr>
          <a:xfrm>
            <a:off x="277177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8" name="Left-Right Arrow 7"/>
          <p:cNvSpPr/>
          <p:nvPr/>
        </p:nvSpPr>
        <p:spPr>
          <a:xfrm>
            <a:off x="471646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9" name="Left-Right Arrow 8"/>
          <p:cNvSpPr/>
          <p:nvPr/>
        </p:nvSpPr>
        <p:spPr>
          <a:xfrm>
            <a:off x="658812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extLst>
      <p:ext uri="{BB962C8B-B14F-4D97-AF65-F5344CB8AC3E}">
        <p14:creationId xmlns:p14="http://schemas.microsoft.com/office/powerpoint/2010/main" val="990735775"/>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43732" y="189186"/>
            <a:ext cx="8145462" cy="838200"/>
          </a:xfrm>
        </p:spPr>
        <p:txBody>
          <a:bodyPr/>
          <a:lstStyle/>
          <a:p>
            <a:pPr eaLnBrk="1" hangingPunct="1"/>
            <a:r>
              <a:rPr lang="uk-UA" dirty="0" smtClean="0">
                <a:latin typeface="Arial" charset="0"/>
              </a:rPr>
              <a:t>Поля заголовку </a:t>
            </a:r>
            <a:r>
              <a:rPr lang="en-US" dirty="0" smtClean="0">
                <a:latin typeface="Arial" charset="0"/>
              </a:rPr>
              <a:t>IPv4</a:t>
            </a:r>
            <a:endParaRPr lang="en-US" dirty="0">
              <a:latin typeface="Arial" charset="0"/>
            </a:endParaRPr>
          </a:p>
        </p:txBody>
      </p:sp>
      <p:sp>
        <p:nvSpPr>
          <p:cNvPr id="31746" name="Content Placeholder 1"/>
          <p:cNvSpPr>
            <a:spLocks noGrp="1"/>
          </p:cNvSpPr>
          <p:nvPr>
            <p:ph idx="1"/>
          </p:nvPr>
        </p:nvSpPr>
        <p:spPr>
          <a:xfrm>
            <a:off x="746125" y="1253689"/>
            <a:ext cx="7940675" cy="3571875"/>
          </a:xfrm>
        </p:spPr>
        <p:txBody>
          <a:bodyPr/>
          <a:lstStyle/>
          <a:p>
            <a:pPr marL="0" indent="0">
              <a:buFont typeface="Wingdings" charset="0"/>
              <a:buNone/>
            </a:pPr>
            <a:r>
              <a:rPr lang="en-US" dirty="0">
                <a:latin typeface="Arial" charset="0"/>
              </a:rPr>
              <a:t>Internet Header Length (IHL), Total Length, Header Checksum, Identification, Flags, Fragment Offset</a:t>
            </a:r>
          </a:p>
        </p:txBody>
      </p:sp>
      <p:graphicFrame>
        <p:nvGraphicFramePr>
          <p:cNvPr id="5" name="Table 4"/>
          <p:cNvGraphicFramePr>
            <a:graphicFrameLocks noGrp="1"/>
          </p:cNvGraphicFramePr>
          <p:nvPr/>
        </p:nvGraphicFramePr>
        <p:xfrm>
          <a:off x="827088" y="2500313"/>
          <a:ext cx="7569201" cy="3635373"/>
        </p:xfrm>
        <a:graphic>
          <a:graphicData uri="http://schemas.openxmlformats.org/drawingml/2006/table">
            <a:tbl>
              <a:tblPr firstRow="1" bandRow="1">
                <a:tableStyleId>{2D5ABB26-0587-4C30-8999-92F81FD0307C}</a:tableStyleId>
              </a:tblPr>
              <a:tblGrid>
                <a:gridCol w="936129"/>
                <a:gridCol w="944289"/>
                <a:gridCol w="1432038"/>
                <a:gridCol w="512230"/>
                <a:gridCol w="936129"/>
                <a:gridCol w="936129"/>
                <a:gridCol w="358417"/>
                <a:gridCol w="1513840"/>
              </a:tblGrid>
              <a:tr h="518212">
                <a:tc gridSpan="2">
                  <a:txBody>
                    <a:bodyPr/>
                    <a:lstStyle/>
                    <a:p>
                      <a:pPr algn="ctr"/>
                      <a:endParaRPr lang="en-CA" sz="1400" b="1" dirty="0" smtClean="0"/>
                    </a:p>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332">
                <a:tc rowSpan="2">
                  <a:txBody>
                    <a:bodyPr/>
                    <a:lstStyle/>
                    <a:p>
                      <a:pPr algn="ctr"/>
                      <a:r>
                        <a:rPr lang="en-CA" sz="1200" b="1" dirty="0" smtClean="0"/>
                        <a:t>Version</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CA" sz="1200" b="1" dirty="0" smtClean="0"/>
                        <a:t>IP Header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200" b="1" kern="1200" dirty="0" smtClean="0">
                          <a:solidFill>
                            <a:schemeClr val="tx1"/>
                          </a:solidFill>
                          <a:latin typeface="+mn-lt"/>
                          <a:ea typeface="+mn-ea"/>
                          <a:cs typeface="+mn-cs"/>
                        </a:rPr>
                        <a:t>Differentiated Services </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gridSpan="4">
                  <a:txBody>
                    <a:bodyPr/>
                    <a:lstStyle/>
                    <a:p>
                      <a:pPr algn="ctr"/>
                      <a:r>
                        <a:rPr lang="en-CA" sz="1200" b="1" dirty="0" smtClean="0"/>
                        <a:t>Total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tc>
                <a:tc rowSpan="2"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564">
                <a:tc vMerge="1">
                  <a:txBody>
                    <a:bodyPr/>
                    <a:lstStyle/>
                    <a:p>
                      <a:endParaRPr lang="en-CA"/>
                    </a:p>
                  </a:txBody>
                  <a:tcPr/>
                </a:tc>
                <a:tc vMerge="1">
                  <a:txBody>
                    <a:bodyPr/>
                    <a:lstStyle/>
                    <a:p>
                      <a:endParaRPr lang="en-CA"/>
                    </a:p>
                  </a:txBody>
                  <a:tcPr/>
                </a:tc>
                <a:tc>
                  <a:txBody>
                    <a:bodyPr/>
                    <a:lstStyle/>
                    <a:p>
                      <a:pPr algn="ctr"/>
                      <a:r>
                        <a:rPr lang="en-CA" sz="1000" b="1" dirty="0" smtClean="0"/>
                        <a:t>DSCP</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CA" sz="1000" b="1" dirty="0" smtClean="0"/>
                        <a:t>ECN</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vMerge="1">
                  <a:txBody>
                    <a:bodyPr/>
                    <a:lstStyle/>
                    <a:p>
                      <a:endParaRPr lang="en-CA"/>
                    </a:p>
                  </a:txBody>
                  <a:tcPr/>
                </a:tc>
                <a:tc hMerge="1" vMerge="1">
                  <a:txBody>
                    <a:bodyPr/>
                    <a:lstStyle/>
                    <a:p>
                      <a:endParaRPr lang="en-CA"/>
                    </a:p>
                  </a:txBody>
                  <a:tcPr/>
                </a:tc>
                <a:tc hMerge="1" vMerge="1">
                  <a:txBody>
                    <a:bodyPr/>
                    <a:lstStyle/>
                    <a:p>
                      <a:endParaRPr lang="en-CA"/>
                    </a:p>
                  </a:txBody>
                  <a:tcPr/>
                </a:tc>
                <a:tc hMerge="1" vMerge="1">
                  <a:txBody>
                    <a:bodyPr/>
                    <a:lstStyle/>
                    <a:p>
                      <a:endParaRPr lang="en-CA"/>
                    </a:p>
                  </a:txBody>
                  <a:tcPr/>
                </a:tc>
              </a:tr>
              <a:tr h="482253">
                <a:tc gridSpan="4">
                  <a:txBody>
                    <a:bodyPr/>
                    <a:lstStyle/>
                    <a:p>
                      <a:pPr marL="0" algn="ctr" defTabSz="914400" rtl="0" eaLnBrk="1" latinLnBrk="0" hangingPunct="1"/>
                      <a:r>
                        <a:rPr lang="en-CA" sz="1200" b="1" kern="1200" dirty="0" smtClean="0">
                          <a:solidFill>
                            <a:schemeClr val="tx1"/>
                          </a:solidFill>
                          <a:latin typeface="+mn-lt"/>
                          <a:ea typeface="+mn-ea"/>
                          <a:cs typeface="+mn-cs"/>
                        </a:rPr>
                        <a:t>Identification</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Flag</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CA" sz="1200" b="1" dirty="0" smtClean="0"/>
                        <a:t>Fragment Offset</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2">
                  <a:txBody>
                    <a:bodyPr/>
                    <a:lstStyle/>
                    <a:p>
                      <a:pPr algn="ctr"/>
                      <a:r>
                        <a:rPr lang="en-CA" sz="1200" b="1" dirty="0" smtClean="0"/>
                        <a:t>Time To Live</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CA" sz="1200" b="1" dirty="0" smtClean="0"/>
                        <a:t>Protocol</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CA"/>
                    </a:p>
                  </a:txBody>
                  <a:tcPr/>
                </a:tc>
                <a:tc gridSpan="4">
                  <a:txBody>
                    <a:bodyPr/>
                    <a:lstStyle/>
                    <a:p>
                      <a:pPr algn="ctr"/>
                      <a:r>
                        <a:rPr lang="en-CA" sz="1200" b="1" dirty="0" smtClean="0"/>
                        <a:t>Header Checksum</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Source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Destination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t>Options (optional)</a:t>
                      </a:r>
                    </a:p>
                    <a:p>
                      <a:pPr algn="ct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CA" sz="1200" b="1" dirty="0" smtClean="0"/>
                        <a:t>Padding</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Left-Right Arrow 5"/>
          <p:cNvSpPr/>
          <p:nvPr/>
        </p:nvSpPr>
        <p:spPr>
          <a:xfrm>
            <a:off x="90011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7" name="Left-Right Arrow 6"/>
          <p:cNvSpPr/>
          <p:nvPr/>
        </p:nvSpPr>
        <p:spPr>
          <a:xfrm>
            <a:off x="277177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8" name="Left-Right Arrow 7"/>
          <p:cNvSpPr/>
          <p:nvPr/>
        </p:nvSpPr>
        <p:spPr>
          <a:xfrm>
            <a:off x="471646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9" name="Left-Right Arrow 8"/>
          <p:cNvSpPr/>
          <p:nvPr/>
        </p:nvSpPr>
        <p:spPr>
          <a:xfrm>
            <a:off x="658812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extLst>
      <p:ext uri="{BB962C8B-B14F-4D97-AF65-F5344CB8AC3E}">
        <p14:creationId xmlns:p14="http://schemas.microsoft.com/office/powerpoint/2010/main" val="646082290"/>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uk-UA" dirty="0" smtClean="0">
                <a:latin typeface="Arial" charset="0"/>
              </a:rPr>
              <a:t>Приклад заголовку </a:t>
            </a:r>
            <a:r>
              <a:rPr lang="en-US" dirty="0" smtClean="0">
                <a:latin typeface="Arial" charset="0"/>
              </a:rPr>
              <a:t>IPv4</a:t>
            </a:r>
            <a:endParaRPr lang="en-US" dirty="0">
              <a:latin typeface="Arial" charset="0"/>
            </a:endParaRP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1403350"/>
            <a:ext cx="7488238"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31150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uk-UA" dirty="0" smtClean="0">
                <a:latin typeface="Arial" charset="0"/>
              </a:rPr>
              <a:t>Обмеження протоколу </a:t>
            </a:r>
            <a:r>
              <a:rPr lang="en-US" dirty="0" smtClean="0">
                <a:latin typeface="Arial" charset="0"/>
              </a:rPr>
              <a:t>IPv4</a:t>
            </a:r>
            <a:endParaRPr lang="en-US" dirty="0">
              <a:latin typeface="Arial" charset="0"/>
            </a:endParaRPr>
          </a:p>
        </p:txBody>
      </p:sp>
      <p:sp>
        <p:nvSpPr>
          <p:cNvPr id="35842" name="Content Placeholder 1"/>
          <p:cNvSpPr>
            <a:spLocks noGrp="1"/>
          </p:cNvSpPr>
          <p:nvPr>
            <p:ph idx="1"/>
          </p:nvPr>
        </p:nvSpPr>
        <p:spPr/>
        <p:txBody>
          <a:bodyPr/>
          <a:lstStyle/>
          <a:p>
            <a:r>
              <a:rPr lang="uk-UA" dirty="0" smtClean="0">
                <a:latin typeface="Arial" charset="0"/>
              </a:rPr>
              <a:t>Недостатня кількість </a:t>
            </a:r>
            <a:r>
              <a:rPr lang="en-US" dirty="0" smtClean="0">
                <a:latin typeface="Arial" charset="0"/>
              </a:rPr>
              <a:t>IP-</a:t>
            </a:r>
            <a:r>
              <a:rPr lang="uk-UA" dirty="0" smtClean="0">
                <a:latin typeface="Arial" charset="0"/>
              </a:rPr>
              <a:t>адрес </a:t>
            </a:r>
          </a:p>
          <a:p>
            <a:r>
              <a:rPr lang="uk-UA" dirty="0" smtClean="0">
                <a:latin typeface="Arial" charset="0"/>
              </a:rPr>
              <a:t>Розширення Інтернет таблиці маршрутизації </a:t>
            </a:r>
          </a:p>
          <a:p>
            <a:r>
              <a:rPr lang="uk-UA" dirty="0" smtClean="0">
                <a:latin typeface="Arial" charset="0"/>
              </a:rPr>
              <a:t>Відсутність зв'язку з кінця в кінець</a:t>
            </a:r>
            <a:endParaRPr lang="en-US" dirty="0">
              <a:latin typeface="Arial" charset="0"/>
            </a:endParaRPr>
          </a:p>
        </p:txBody>
      </p:sp>
      <p:pic>
        <p:nvPicPr>
          <p:cNvPr id="358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94938" y="3326830"/>
            <a:ext cx="2023625" cy="304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5184328"/>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Introducing IPv6</a:t>
            </a:r>
          </a:p>
        </p:txBody>
      </p:sp>
      <p:sp>
        <p:nvSpPr>
          <p:cNvPr id="37890" name="Content Placeholder 1"/>
          <p:cNvSpPr>
            <a:spLocks noGrp="1"/>
          </p:cNvSpPr>
          <p:nvPr>
            <p:ph idx="1"/>
          </p:nvPr>
        </p:nvSpPr>
        <p:spPr/>
        <p:txBody>
          <a:bodyPr/>
          <a:lstStyle/>
          <a:p>
            <a:r>
              <a:rPr lang="en-US">
                <a:latin typeface="Arial" charset="0"/>
              </a:rPr>
              <a:t>Increased address space</a:t>
            </a:r>
          </a:p>
          <a:p>
            <a:r>
              <a:rPr lang="en-US">
                <a:latin typeface="Arial" charset="0"/>
              </a:rPr>
              <a:t>Improved packet handling</a:t>
            </a:r>
          </a:p>
          <a:p>
            <a:r>
              <a:rPr lang="en-US">
                <a:latin typeface="Arial" charset="0"/>
              </a:rPr>
              <a:t>Eliminates the need for NAT</a:t>
            </a:r>
          </a:p>
          <a:p>
            <a:r>
              <a:rPr lang="en-US">
                <a:latin typeface="Arial" charset="0"/>
              </a:rPr>
              <a:t>Integrated security</a:t>
            </a:r>
          </a:p>
          <a:p>
            <a:endParaRPr lang="en-US">
              <a:latin typeface="Arial" charset="0"/>
            </a:endParaRPr>
          </a:p>
          <a:p>
            <a:r>
              <a:rPr lang="en-US">
                <a:latin typeface="Arial" charset="0"/>
              </a:rPr>
              <a:t>4 billion IPv4 addresses</a:t>
            </a:r>
            <a:br>
              <a:rPr lang="en-US">
                <a:latin typeface="Arial" charset="0"/>
              </a:rPr>
            </a:br>
            <a:r>
              <a:rPr lang="en-US">
                <a:latin typeface="Arial" charset="0"/>
              </a:rPr>
              <a:t>4,000,000,000</a:t>
            </a:r>
          </a:p>
          <a:p>
            <a:r>
              <a:rPr lang="en-US">
                <a:latin typeface="Arial" charset="0"/>
              </a:rPr>
              <a:t>340 undecillion IPv6 addresses</a:t>
            </a:r>
            <a:br>
              <a:rPr lang="en-US">
                <a:latin typeface="Arial" charset="0"/>
              </a:rPr>
            </a:br>
            <a:r>
              <a:rPr lang="en-US">
                <a:latin typeface="Arial" charset="0"/>
              </a:rPr>
              <a:t>340,000,000,000,000,000,000,000,000,000,000,000,000</a:t>
            </a:r>
          </a:p>
        </p:txBody>
      </p:sp>
    </p:spTree>
    <p:extLst>
      <p:ext uri="{BB962C8B-B14F-4D97-AF65-F5344CB8AC3E}">
        <p14:creationId xmlns:p14="http://schemas.microsoft.com/office/powerpoint/2010/main" val="2023757288"/>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Encapsulating IPv6</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841500"/>
            <a:ext cx="69723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203883"/>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IPv6 Packet Header</a:t>
            </a:r>
          </a:p>
        </p:txBody>
      </p:sp>
      <p:graphicFrame>
        <p:nvGraphicFramePr>
          <p:cNvPr id="4" name="Table 3"/>
          <p:cNvGraphicFramePr>
            <a:graphicFrameLocks noGrp="1"/>
          </p:cNvGraphicFramePr>
          <p:nvPr/>
        </p:nvGraphicFramePr>
        <p:xfrm>
          <a:off x="827088" y="1250950"/>
          <a:ext cx="7569200" cy="5256213"/>
        </p:xfrm>
        <a:graphic>
          <a:graphicData uri="http://schemas.openxmlformats.org/drawingml/2006/table">
            <a:tbl>
              <a:tblPr firstRow="1" bandRow="1">
                <a:tableStyleId>{2D5ABB26-0587-4C30-8999-92F81FD0307C}</a:tableStyleId>
              </a:tblPr>
              <a:tblGrid>
                <a:gridCol w="936129"/>
                <a:gridCol w="944289"/>
                <a:gridCol w="999978"/>
                <a:gridCol w="944289"/>
                <a:gridCol w="936129"/>
                <a:gridCol w="936129"/>
                <a:gridCol w="1872257"/>
              </a:tblGrid>
              <a:tr h="488783">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589">
                <a:tc>
                  <a:txBody>
                    <a:bodyPr/>
                    <a:lstStyle/>
                    <a:p>
                      <a:pPr algn="ctr"/>
                      <a:r>
                        <a:rPr lang="en-CA" sz="1200" b="1" kern="1200" dirty="0" smtClean="0">
                          <a:solidFill>
                            <a:schemeClr val="tx1"/>
                          </a:solidFill>
                          <a:latin typeface="+mn-lt"/>
                          <a:ea typeface="+mn-ea"/>
                          <a:cs typeface="+mn-cs"/>
                        </a:rPr>
                        <a:t>Version</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en-CA" sz="1200" b="1" dirty="0" smtClean="0"/>
                        <a:t>Traffic Class</a:t>
                      </a:r>
                      <a:endParaRPr lang="en-CA" sz="1200" b="1" kern="1200" dirty="0" smtClean="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pPr algn="ctr"/>
                      <a:endParaRPr lang="en-CA" sz="1200" b="1"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a:txBody>
                    <a:bodyPr/>
                    <a:lstStyle/>
                    <a:p>
                      <a:pPr algn="ctr"/>
                      <a:r>
                        <a:rPr lang="en-CA" sz="1200" b="1" dirty="0" smtClean="0">
                          <a:solidFill>
                            <a:schemeClr val="bg1"/>
                          </a:solidFill>
                        </a:rPr>
                        <a:t>Flow Label</a:t>
                      </a:r>
                      <a:endParaRPr lang="en-CA" sz="1200" b="1" dirty="0">
                        <a:solidFill>
                          <a:schemeClr val="bg1"/>
                        </a:solidFill>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66"/>
                    </a:solidFill>
                  </a:tcPr>
                </a:tc>
                <a:tc hMerge="1">
                  <a:txBody>
                    <a:bodyPr/>
                    <a:lstStyle/>
                    <a:p>
                      <a:pPr algn="ctr"/>
                      <a:endParaRPr lang="en-CA"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497589">
                <a:tc gridSpan="4">
                  <a:txBody>
                    <a:bodyPr/>
                    <a:lstStyle/>
                    <a:p>
                      <a:pPr marL="0" algn="ctr" defTabSz="914400" rtl="0" eaLnBrk="1" latinLnBrk="0" hangingPunct="1"/>
                      <a:r>
                        <a:rPr lang="en-CA" sz="1200" b="1" kern="1200" dirty="0" smtClean="0">
                          <a:solidFill>
                            <a:schemeClr val="tx1"/>
                          </a:solidFill>
                          <a:latin typeface="+mn-lt"/>
                          <a:ea typeface="+mn-ea"/>
                          <a:cs typeface="+mn-cs"/>
                        </a:rPr>
                        <a:t>Payload Length</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Next Header</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gridSpan="2">
                  <a:txBody>
                    <a:bodyPr/>
                    <a:lstStyle/>
                    <a:p>
                      <a:pPr algn="ctr"/>
                      <a:r>
                        <a:rPr lang="en-CA" sz="1200" b="1" dirty="0" smtClean="0"/>
                        <a:t>Hop Limit</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a:p>
                  </a:txBody>
                  <a:tcPr/>
                </a:tc>
              </a:tr>
              <a:tr h="1781895">
                <a:tc gridSpan="7">
                  <a:txBody>
                    <a:bodyPr/>
                    <a:lstStyle/>
                    <a:p>
                      <a:pPr algn="ctr"/>
                      <a:r>
                        <a:rPr lang="en-CA" sz="1200" b="1" dirty="0" smtClean="0"/>
                        <a:t>Source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1990357">
                <a:tc gridSpan="7">
                  <a:txBody>
                    <a:bodyPr/>
                    <a:lstStyle/>
                    <a:p>
                      <a:pPr algn="ctr"/>
                      <a:r>
                        <a:rPr lang="en-CA" sz="1200" b="1" dirty="0" smtClean="0"/>
                        <a:t>Destination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bl>
          </a:graphicData>
        </a:graphic>
      </p:graphicFrame>
      <p:sp>
        <p:nvSpPr>
          <p:cNvPr id="5" name="Left-Right Arrow 4"/>
          <p:cNvSpPr/>
          <p:nvPr/>
        </p:nvSpPr>
        <p:spPr>
          <a:xfrm>
            <a:off x="900113" y="1250950"/>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6" name="Left-Right Arrow 5"/>
          <p:cNvSpPr/>
          <p:nvPr/>
        </p:nvSpPr>
        <p:spPr>
          <a:xfrm>
            <a:off x="2771775" y="1250950"/>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7" name="Left-Right Arrow 6"/>
          <p:cNvSpPr/>
          <p:nvPr/>
        </p:nvSpPr>
        <p:spPr>
          <a:xfrm>
            <a:off x="4716463" y="1250950"/>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8" name="Left-Right Arrow 7"/>
          <p:cNvSpPr/>
          <p:nvPr/>
        </p:nvSpPr>
        <p:spPr>
          <a:xfrm>
            <a:off x="6588125" y="1250950"/>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extLst>
      <p:ext uri="{BB962C8B-B14F-4D97-AF65-F5344CB8AC3E}">
        <p14:creationId xmlns:p14="http://schemas.microsoft.com/office/powerpoint/2010/main" val="2242440273"/>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Sample IPv6 Header</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1390650"/>
            <a:ext cx="7040563"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2876202"/>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uk-UA" altLang="uk-UA" dirty="0" smtClean="0"/>
              <a:t>Мережевий рівень </a:t>
            </a:r>
            <a:endParaRPr lang="en-US" dirty="0">
              <a:latin typeface="Arial" charset="0"/>
            </a:endParaRPr>
          </a:p>
        </p:txBody>
      </p:sp>
      <p:pic>
        <p:nvPicPr>
          <p:cNvPr id="1126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49251" r="-49251"/>
          <a:stretch>
            <a:fillRect/>
          </a:stretch>
        </p:blipFill>
        <p:spPr/>
      </p:pic>
    </p:spTree>
    <p:extLst>
      <p:ext uri="{BB962C8B-B14F-4D97-AF65-F5344CB8AC3E}">
        <p14:creationId xmlns:p14="http://schemas.microsoft.com/office/powerpoint/2010/main" val="811146024"/>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sz="1800">
                <a:latin typeface="Arial" charset="0"/>
              </a:rPr>
              <a:t>Routing</a:t>
            </a:r>
            <a:r>
              <a:rPr lang="en-US">
                <a:latin typeface="Arial" charset="0"/>
              </a:rPr>
              <a:t/>
            </a:r>
            <a:br>
              <a:rPr lang="en-US">
                <a:latin typeface="Arial" charset="0"/>
              </a:rPr>
            </a:br>
            <a:r>
              <a:rPr lang="en-US">
                <a:latin typeface="Arial" charset="0"/>
              </a:rPr>
              <a:t>Host Routing Tables</a:t>
            </a:r>
          </a:p>
        </p:txBody>
      </p:sp>
      <p:pic>
        <p:nvPicPr>
          <p:cNvPr id="46082" name="Content Placeholder 1" descr="route-print.png"/>
          <p:cNvPicPr>
            <a:picLocks noGrp="1" noChangeAspect="1"/>
          </p:cNvPicPr>
          <p:nvPr>
            <p:ph idx="1"/>
          </p:nvPr>
        </p:nvPicPr>
        <p:blipFill>
          <a:blip r:embed="rId3">
            <a:extLst>
              <a:ext uri="{28A0092B-C50C-407E-A947-70E740481C1C}">
                <a14:useLocalDpi xmlns:a14="http://schemas.microsoft.com/office/drawing/2010/main" val="0"/>
              </a:ext>
            </a:extLst>
          </a:blip>
          <a:srcRect l="-30344" r="-30344"/>
          <a:stretch>
            <a:fillRect/>
          </a:stretch>
        </p:blipFill>
        <p:spPr/>
      </p:pic>
    </p:spTree>
    <p:extLst>
      <p:ext uri="{BB962C8B-B14F-4D97-AF65-F5344CB8AC3E}">
        <p14:creationId xmlns:p14="http://schemas.microsoft.com/office/powerpoint/2010/main" val="3350075599"/>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Host Packet Forwarding Decision</a:t>
            </a:r>
          </a:p>
        </p:txBody>
      </p:sp>
      <p:pic>
        <p:nvPicPr>
          <p:cNvPr id="48130"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rcRect l="-1079" r="-1079"/>
          <a:stretch>
            <a:fillRect/>
          </a:stretch>
        </p:blipFill>
        <p:spPr/>
      </p:pic>
    </p:spTree>
    <p:extLst>
      <p:ext uri="{BB962C8B-B14F-4D97-AF65-F5344CB8AC3E}">
        <p14:creationId xmlns:p14="http://schemas.microsoft.com/office/powerpoint/2010/main" val="3721521744"/>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Default Gateway</a:t>
            </a:r>
          </a:p>
        </p:txBody>
      </p:sp>
      <p:sp>
        <p:nvSpPr>
          <p:cNvPr id="48130" name="Content Placeholder 1"/>
          <p:cNvSpPr>
            <a:spLocks noGrp="1"/>
          </p:cNvSpPr>
          <p:nvPr>
            <p:ph idx="1"/>
          </p:nvPr>
        </p:nvSpPr>
        <p:spPr/>
        <p:txBody>
          <a:bodyPr/>
          <a:lstStyle/>
          <a:p>
            <a:pPr marL="0" indent="0">
              <a:buFont typeface="Wingdings" charset="0"/>
              <a:buNone/>
              <a:defRPr/>
            </a:pPr>
            <a:r>
              <a:rPr lang="en-US" dirty="0"/>
              <a:t>Hosts must maintain their own, local, routing table to ensure that network layer packets are directed to the correct destination network. The local table of the host typically contains:</a:t>
            </a:r>
          </a:p>
          <a:p>
            <a:pPr>
              <a:defRPr/>
            </a:pPr>
            <a:r>
              <a:rPr lang="en-US" dirty="0" smtClean="0"/>
              <a:t>Direct connection</a:t>
            </a:r>
            <a:endParaRPr lang="en-US" dirty="0"/>
          </a:p>
          <a:p>
            <a:pPr>
              <a:defRPr/>
            </a:pPr>
            <a:r>
              <a:rPr lang="en-US" dirty="0" smtClean="0"/>
              <a:t>Local </a:t>
            </a:r>
            <a:r>
              <a:rPr lang="en-US" dirty="0"/>
              <a:t>network </a:t>
            </a:r>
            <a:r>
              <a:rPr lang="en-US" dirty="0" smtClean="0"/>
              <a:t>route</a:t>
            </a:r>
            <a:endParaRPr lang="en-US" dirty="0"/>
          </a:p>
          <a:p>
            <a:pPr>
              <a:defRPr/>
            </a:pPr>
            <a:r>
              <a:rPr lang="en-US" dirty="0" smtClean="0"/>
              <a:t>Local </a:t>
            </a:r>
            <a:r>
              <a:rPr lang="en-US" dirty="0"/>
              <a:t>default </a:t>
            </a:r>
            <a:r>
              <a:rPr lang="en-US" dirty="0" smtClean="0"/>
              <a:t>route</a:t>
            </a:r>
            <a:endParaRPr lang="en-US" dirty="0">
              <a:latin typeface="Arial" charset="0"/>
            </a:endParaRPr>
          </a:p>
        </p:txBody>
      </p:sp>
      <p:sp>
        <p:nvSpPr>
          <p:cNvPr id="50179" name="TextBox 12"/>
          <p:cNvSpPr txBox="1">
            <a:spLocks noChangeArrowheads="1"/>
          </p:cNvSpPr>
          <p:nvPr/>
        </p:nvSpPr>
        <p:spPr bwMode="auto">
          <a:xfrm>
            <a:off x="5226050" y="3195638"/>
            <a:ext cx="2968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a:t>
            </a:r>
            <a:endParaRPr lang="en-CA" b="1">
              <a:solidFill>
                <a:schemeClr val="bg1"/>
              </a:solidFill>
            </a:endParaRPr>
          </a:p>
        </p:txBody>
      </p:sp>
    </p:spTree>
    <p:extLst>
      <p:ext uri="{BB962C8B-B14F-4D97-AF65-F5344CB8AC3E}">
        <p14:creationId xmlns:p14="http://schemas.microsoft.com/office/powerpoint/2010/main" val="3685276196"/>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IPv4 Host Routing Table</a:t>
            </a:r>
          </a:p>
        </p:txBody>
      </p:sp>
      <p:pic>
        <p:nvPicPr>
          <p:cNvPr id="52226"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20932" r="-20932"/>
          <a:stretch>
            <a:fillRect/>
          </a:stretch>
        </p:blipFill>
        <p:spPr/>
      </p:pic>
    </p:spTree>
    <p:extLst>
      <p:ext uri="{BB962C8B-B14F-4D97-AF65-F5344CB8AC3E}">
        <p14:creationId xmlns:p14="http://schemas.microsoft.com/office/powerpoint/2010/main" val="3879535063"/>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Sample IPv4 Host Routing Table</a:t>
            </a:r>
          </a:p>
        </p:txBody>
      </p:sp>
      <p:pic>
        <p:nvPicPr>
          <p:cNvPr id="54274"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360488"/>
            <a:ext cx="563562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4544101"/>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a:latin typeface="Arial" charset="0"/>
              </a:rPr>
              <a:t>Host Routing Tables</a:t>
            </a:r>
            <a:r>
              <a:rPr lang="en-US">
                <a:latin typeface="Arial" charset="0"/>
              </a:rPr>
              <a:t/>
            </a:r>
            <a:br>
              <a:rPr lang="en-US">
                <a:latin typeface="Arial" charset="0"/>
              </a:rPr>
            </a:br>
            <a:r>
              <a:rPr lang="en-US">
                <a:latin typeface="Arial" charset="0"/>
              </a:rPr>
              <a:t>Sample IPv6 Host Routing Table</a:t>
            </a:r>
          </a:p>
        </p:txBody>
      </p:sp>
      <p:pic>
        <p:nvPicPr>
          <p:cNvPr id="5632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23616" r="-23616"/>
          <a:stretch>
            <a:fillRect/>
          </a:stretch>
        </p:blipFill>
        <p:spPr/>
      </p:pic>
    </p:spTree>
    <p:extLst>
      <p:ext uri="{BB962C8B-B14F-4D97-AF65-F5344CB8AC3E}">
        <p14:creationId xmlns:p14="http://schemas.microsoft.com/office/powerpoint/2010/main" val="1623335486"/>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Router Packet Forwarding Decision</a:t>
            </a:r>
          </a:p>
        </p:txBody>
      </p:sp>
      <p:pic>
        <p:nvPicPr>
          <p:cNvPr id="58370"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l="-6744" r="-6744"/>
          <a:stretch>
            <a:fillRect/>
          </a:stretch>
        </p:blipFill>
        <p:spPr/>
      </p:pic>
    </p:spTree>
    <p:extLst>
      <p:ext uri="{BB962C8B-B14F-4D97-AF65-F5344CB8AC3E}">
        <p14:creationId xmlns:p14="http://schemas.microsoft.com/office/powerpoint/2010/main" val="3940730371"/>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IPv4 Router Routing Table</a:t>
            </a:r>
          </a:p>
        </p:txBody>
      </p:sp>
      <p:cxnSp>
        <p:nvCxnSpPr>
          <p:cNvPr id="4" name="Straight Connector 3"/>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973138" y="2868613"/>
            <a:ext cx="1222375" cy="215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0420" name="TextBox 5"/>
          <p:cNvSpPr txBox="1">
            <a:spLocks noChangeArrowheads="1"/>
          </p:cNvSpPr>
          <p:nvPr/>
        </p:nvSpPr>
        <p:spPr bwMode="auto">
          <a:xfrm>
            <a:off x="684213" y="2868613"/>
            <a:ext cx="7056437" cy="3751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cxnSp>
        <p:nvCxnSpPr>
          <p:cNvPr id="7" name="Straight Connector 6"/>
          <p:cNvCxnSpPr>
            <a:stCxn id="60434" idx="3"/>
            <a:endCxn id="60449" idx="1"/>
          </p:cNvCxnSpPr>
          <p:nvPr/>
        </p:nvCxnSpPr>
        <p:spPr bwMode="auto">
          <a:xfrm>
            <a:off x="7283450" y="241776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a:stCxn id="60431" idx="3"/>
            <a:endCxn id="60447" idx="3"/>
          </p:cNvCxnSpPr>
          <p:nvPr/>
        </p:nvCxnSpPr>
        <p:spPr bwMode="auto">
          <a:xfrm flipV="1">
            <a:off x="7280275" y="168433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23" name="Freeform 9"/>
          <p:cNvSpPr>
            <a:spLocks/>
          </p:cNvSpPr>
          <p:nvPr/>
        </p:nvSpPr>
        <p:spPr bwMode="auto">
          <a:xfrm>
            <a:off x="3619500" y="18827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 name="Straight Connector 9"/>
          <p:cNvCxnSpPr>
            <a:stCxn id="60428" idx="1"/>
            <a:endCxn id="60457" idx="0"/>
          </p:cNvCxnSpPr>
          <p:nvPr/>
        </p:nvCxnSpPr>
        <p:spPr bwMode="auto">
          <a:xfrm flipV="1">
            <a:off x="1630363" y="194310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a:stCxn id="60426" idx="0"/>
            <a:endCxn id="60457" idx="0"/>
          </p:cNvCxnSpPr>
          <p:nvPr/>
        </p:nvCxnSpPr>
        <p:spPr bwMode="auto">
          <a:xfrm>
            <a:off x="1998663" y="15240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2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5240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Box 12"/>
          <p:cNvSpPr txBox="1">
            <a:spLocks noChangeArrowheads="1"/>
          </p:cNvSpPr>
          <p:nvPr/>
        </p:nvSpPr>
        <p:spPr bwMode="auto">
          <a:xfrm>
            <a:off x="1427163" y="122713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042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2653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a:stCxn id="60434" idx="1"/>
            <a:endCxn id="60433" idx="0"/>
          </p:cNvCxnSpPr>
          <p:nvPr/>
        </p:nvCxnSpPr>
        <p:spPr bwMode="auto">
          <a:xfrm flipH="1" flipV="1">
            <a:off x="5519738" y="194310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0431" idx="1"/>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3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5462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76847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3" name="TextBox 18"/>
          <p:cNvSpPr txBox="1">
            <a:spLocks noChangeArrowheads="1"/>
          </p:cNvSpPr>
          <p:nvPr/>
        </p:nvSpPr>
        <p:spPr bwMode="auto">
          <a:xfrm>
            <a:off x="5329238"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043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2606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5" name="TextBox 20"/>
          <p:cNvSpPr txBox="1">
            <a:spLocks noChangeArrowheads="1"/>
          </p:cNvSpPr>
          <p:nvPr/>
        </p:nvSpPr>
        <p:spPr bwMode="auto">
          <a:xfrm>
            <a:off x="1335088" y="25638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0436" name="TextBox 21"/>
          <p:cNvSpPr txBox="1">
            <a:spLocks noChangeArrowheads="1"/>
          </p:cNvSpPr>
          <p:nvPr/>
        </p:nvSpPr>
        <p:spPr bwMode="auto">
          <a:xfrm>
            <a:off x="6424613" y="125095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0437" name="TextBox 22"/>
          <p:cNvSpPr txBox="1">
            <a:spLocks noChangeArrowheads="1"/>
          </p:cNvSpPr>
          <p:nvPr/>
        </p:nvSpPr>
        <p:spPr bwMode="auto">
          <a:xfrm>
            <a:off x="6434138" y="254952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0438" name="TextBox 23"/>
          <p:cNvSpPr txBox="1">
            <a:spLocks noChangeArrowheads="1"/>
          </p:cNvSpPr>
          <p:nvPr/>
        </p:nvSpPr>
        <p:spPr bwMode="auto">
          <a:xfrm>
            <a:off x="3690938" y="148272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0439" name="TextBox 24"/>
          <p:cNvSpPr txBox="1">
            <a:spLocks noChangeArrowheads="1"/>
          </p:cNvSpPr>
          <p:nvPr/>
        </p:nvSpPr>
        <p:spPr bwMode="auto">
          <a:xfrm>
            <a:off x="4754563" y="181133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60440" name="Rectangle 25"/>
          <p:cNvSpPr>
            <a:spLocks noChangeArrowheads="1"/>
          </p:cNvSpPr>
          <p:nvPr/>
        </p:nvSpPr>
        <p:spPr bwMode="auto">
          <a:xfrm>
            <a:off x="1095375" y="14017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1"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4589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p:cNvCxnSpPr>
            <a:stCxn id="60426" idx="1"/>
            <a:endCxn id="60441" idx="3"/>
          </p:cNvCxnSpPr>
          <p:nvPr/>
        </p:nvCxnSpPr>
        <p:spPr bwMode="auto">
          <a:xfrm flipH="1">
            <a:off x="1196975" y="168116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3" name="Rectangle 28"/>
          <p:cNvSpPr>
            <a:spLocks noChangeArrowheads="1"/>
          </p:cNvSpPr>
          <p:nvPr/>
        </p:nvSpPr>
        <p:spPr bwMode="auto">
          <a:xfrm>
            <a:off x="1095375" y="214471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4"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2018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a:stCxn id="60428" idx="1"/>
            <a:endCxn id="60444" idx="3"/>
          </p:cNvCxnSpPr>
          <p:nvPr/>
        </p:nvCxnSpPr>
        <p:spPr bwMode="auto">
          <a:xfrm flipH="1">
            <a:off x="1196975" y="242252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6" name="Rectangle 31"/>
          <p:cNvSpPr>
            <a:spLocks noChangeArrowheads="1"/>
          </p:cNvSpPr>
          <p:nvPr/>
        </p:nvSpPr>
        <p:spPr bwMode="auto">
          <a:xfrm>
            <a:off x="7394575" y="14097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7"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4605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8" name="Rectangle 33"/>
          <p:cNvSpPr>
            <a:spLocks noChangeArrowheads="1"/>
          </p:cNvSpPr>
          <p:nvPr/>
        </p:nvSpPr>
        <p:spPr bwMode="auto">
          <a:xfrm>
            <a:off x="7408863" y="214788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2050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0" name="TextBox 35"/>
          <p:cNvSpPr txBox="1">
            <a:spLocks noChangeArrowheads="1"/>
          </p:cNvSpPr>
          <p:nvPr/>
        </p:nvSpPr>
        <p:spPr bwMode="auto">
          <a:xfrm>
            <a:off x="5754688" y="16176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1" name="TextBox 36"/>
          <p:cNvSpPr txBox="1">
            <a:spLocks noChangeArrowheads="1"/>
          </p:cNvSpPr>
          <p:nvPr/>
        </p:nvSpPr>
        <p:spPr bwMode="auto">
          <a:xfrm>
            <a:off x="5761038" y="2133600"/>
            <a:ext cx="3032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2" name="TextBox 37"/>
          <p:cNvSpPr txBox="1">
            <a:spLocks noChangeArrowheads="1"/>
          </p:cNvSpPr>
          <p:nvPr/>
        </p:nvSpPr>
        <p:spPr bwMode="auto">
          <a:xfrm>
            <a:off x="2627313" y="20764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0453" name="TextBox 38"/>
          <p:cNvSpPr txBox="1">
            <a:spLocks noChangeArrowheads="1"/>
          </p:cNvSpPr>
          <p:nvPr/>
        </p:nvSpPr>
        <p:spPr bwMode="auto">
          <a:xfrm>
            <a:off x="3665538" y="184467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0454" name="TextBox 39"/>
          <p:cNvSpPr txBox="1">
            <a:spLocks noChangeArrowheads="1"/>
          </p:cNvSpPr>
          <p:nvPr/>
        </p:nvSpPr>
        <p:spPr bwMode="auto">
          <a:xfrm>
            <a:off x="2640013" y="141287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1" name="Oval 40"/>
          <p:cNvSpPr/>
          <p:nvPr/>
        </p:nvSpPr>
        <p:spPr>
          <a:xfrm>
            <a:off x="2932113" y="168433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0456"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768475"/>
            <a:ext cx="6937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7" name="TextBox 42"/>
          <p:cNvSpPr txBox="1">
            <a:spLocks noChangeArrowheads="1"/>
          </p:cNvSpPr>
          <p:nvPr/>
        </p:nvSpPr>
        <p:spPr bwMode="auto">
          <a:xfrm>
            <a:off x="3187700"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0458" name="Rectangle 43"/>
          <p:cNvSpPr>
            <a:spLocks noChangeArrowheads="1"/>
          </p:cNvSpPr>
          <p:nvPr/>
        </p:nvSpPr>
        <p:spPr bwMode="auto">
          <a:xfrm>
            <a:off x="323850" y="150018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0459" name="Rectangle 44"/>
          <p:cNvSpPr>
            <a:spLocks noChangeArrowheads="1"/>
          </p:cNvSpPr>
          <p:nvPr/>
        </p:nvSpPr>
        <p:spPr bwMode="auto">
          <a:xfrm>
            <a:off x="323850" y="224631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extLst>
      <p:ext uri="{BB962C8B-B14F-4D97-AF65-F5344CB8AC3E}">
        <p14:creationId xmlns:p14="http://schemas.microsoft.com/office/powerpoint/2010/main" val="2358561920"/>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Directly Connected Routing Table Entries</a:t>
            </a:r>
          </a:p>
        </p:txBody>
      </p:sp>
      <p:cxnSp>
        <p:nvCxnSpPr>
          <p:cNvPr id="4" name="Straight Connector 3"/>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1849438" y="4203700"/>
            <a:ext cx="4032250" cy="5286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043613" y="4203700"/>
            <a:ext cx="2214562" cy="5286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841375" y="4203700"/>
            <a:ext cx="504825" cy="52863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2470" name="TextBox 8"/>
          <p:cNvSpPr txBox="1">
            <a:spLocks noChangeArrowheads="1"/>
          </p:cNvSpPr>
          <p:nvPr/>
        </p:nvSpPr>
        <p:spPr bwMode="auto">
          <a:xfrm>
            <a:off x="841375" y="4197350"/>
            <a:ext cx="7416800" cy="534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C       192.168.10.0/24 is directly connected, GigabitEthernet0/0</a:t>
            </a:r>
          </a:p>
          <a:p>
            <a:r>
              <a:rPr lang="en-CA" sz="1400" b="1">
                <a:latin typeface="Courier New" charset="0"/>
                <a:cs typeface="Courier New" charset="0"/>
              </a:rPr>
              <a:t>L       192.168.10.1/32 is directly connected, GigabitEthernet0/0</a:t>
            </a:r>
          </a:p>
        </p:txBody>
      </p:sp>
      <p:sp>
        <p:nvSpPr>
          <p:cNvPr id="62471" name="TextBox 9"/>
          <p:cNvSpPr txBox="1">
            <a:spLocks noChangeArrowheads="1"/>
          </p:cNvSpPr>
          <p:nvPr/>
        </p:nvSpPr>
        <p:spPr bwMode="auto">
          <a:xfrm>
            <a:off x="928688" y="3827463"/>
            <a:ext cx="350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A</a:t>
            </a:r>
          </a:p>
        </p:txBody>
      </p:sp>
      <p:sp>
        <p:nvSpPr>
          <p:cNvPr id="62472" name="TextBox 10"/>
          <p:cNvSpPr txBox="1">
            <a:spLocks noChangeArrowheads="1"/>
          </p:cNvSpPr>
          <p:nvPr/>
        </p:nvSpPr>
        <p:spPr bwMode="auto">
          <a:xfrm>
            <a:off x="3649663" y="3833813"/>
            <a:ext cx="35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B</a:t>
            </a:r>
          </a:p>
        </p:txBody>
      </p:sp>
      <p:sp>
        <p:nvSpPr>
          <p:cNvPr id="62473" name="TextBox 11"/>
          <p:cNvSpPr txBox="1">
            <a:spLocks noChangeArrowheads="1"/>
          </p:cNvSpPr>
          <p:nvPr/>
        </p:nvSpPr>
        <p:spPr bwMode="auto">
          <a:xfrm>
            <a:off x="6843713" y="3830638"/>
            <a:ext cx="352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C</a:t>
            </a:r>
          </a:p>
        </p:txBody>
      </p:sp>
      <p:graphicFrame>
        <p:nvGraphicFramePr>
          <p:cNvPr id="13" name="Table 12"/>
          <p:cNvGraphicFramePr>
            <a:graphicFrameLocks noGrp="1"/>
          </p:cNvGraphicFramePr>
          <p:nvPr/>
        </p:nvGraphicFramePr>
        <p:xfrm>
          <a:off x="361950" y="4948238"/>
          <a:ext cx="8401050" cy="1112838"/>
        </p:xfrm>
        <a:graphic>
          <a:graphicData uri="http://schemas.openxmlformats.org/drawingml/2006/table">
            <a:tbl>
              <a:tblPr firstRow="1" bandRow="1">
                <a:tableStyleId>{2D5ABB26-0587-4C30-8999-92F81FD0307C}</a:tableStyleId>
              </a:tblPr>
              <a:tblGrid>
                <a:gridCol w="958349"/>
                <a:gridCol w="7442701"/>
              </a:tblGrid>
              <a:tr h="370946">
                <a:tc>
                  <a:txBody>
                    <a:bodyPr/>
                    <a:lstStyle/>
                    <a:p>
                      <a:pPr algn="ctr"/>
                      <a:r>
                        <a:rPr lang="en-CA" sz="1800" b="1" dirty="0" smtClean="0"/>
                        <a:t>A</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B</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r>
                        <a:rPr lang="en-CA" sz="1600" baseline="0" dirty="0" smtClean="0"/>
                        <a:t> and how it is connected.</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C</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interface on</a:t>
                      </a:r>
                      <a:r>
                        <a:rPr lang="en-CA" sz="1600" baseline="0" dirty="0" smtClean="0"/>
                        <a:t> the router connected to the destination network.</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4" name="Straight Connector 13"/>
          <p:cNvCxnSpPr>
            <a:stCxn id="62501" idx="3"/>
            <a:endCxn id="62517" idx="1"/>
          </p:cNvCxnSpPr>
          <p:nvPr/>
        </p:nvCxnSpPr>
        <p:spPr bwMode="auto">
          <a:xfrm>
            <a:off x="7226300" y="3160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62498" idx="3"/>
            <a:endCxn id="62515" idx="3"/>
          </p:cNvCxnSpPr>
          <p:nvPr/>
        </p:nvCxnSpPr>
        <p:spPr bwMode="auto">
          <a:xfrm flipV="1">
            <a:off x="7223125" y="2427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490" name="Freeform 9"/>
          <p:cNvSpPr>
            <a:spLocks/>
          </p:cNvSpPr>
          <p:nvPr/>
        </p:nvSpPr>
        <p:spPr bwMode="auto">
          <a:xfrm>
            <a:off x="3560763" y="2625725"/>
            <a:ext cx="1597025"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 name="Straight Connector 16"/>
          <p:cNvCxnSpPr>
            <a:stCxn id="62495" idx="1"/>
            <a:endCxn id="62528" idx="0"/>
          </p:cNvCxnSpPr>
          <p:nvPr/>
        </p:nvCxnSpPr>
        <p:spPr bwMode="auto">
          <a:xfrm flipV="1">
            <a:off x="1573213" y="268605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62493" idx="0"/>
            <a:endCxn id="62528" idx="0"/>
          </p:cNvCxnSpPr>
          <p:nvPr/>
        </p:nvCxnSpPr>
        <p:spPr bwMode="auto">
          <a:xfrm>
            <a:off x="1939925" y="2266950"/>
            <a:ext cx="1381125"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2266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4" name="TextBox 19"/>
          <p:cNvSpPr txBox="1">
            <a:spLocks noChangeArrowheads="1"/>
          </p:cNvSpPr>
          <p:nvPr/>
        </p:nvSpPr>
        <p:spPr bwMode="auto">
          <a:xfrm>
            <a:off x="1370013" y="1970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249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30099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a:stCxn id="62501" idx="1"/>
            <a:endCxn id="62500" idx="0"/>
          </p:cNvCxnSpPr>
          <p:nvPr/>
        </p:nvCxnSpPr>
        <p:spPr bwMode="auto">
          <a:xfrm flipH="1" flipV="1">
            <a:off x="5462588" y="2686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a:stCxn id="62498" idx="1"/>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113" y="2289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9"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251142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0" name="TextBox 25"/>
          <p:cNvSpPr txBox="1">
            <a:spLocks noChangeArrowheads="1"/>
          </p:cNvSpPr>
          <p:nvPr/>
        </p:nvSpPr>
        <p:spPr bwMode="auto">
          <a:xfrm>
            <a:off x="5272088" y="2686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2501"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3003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2" name="TextBox 27"/>
          <p:cNvSpPr txBox="1">
            <a:spLocks noChangeArrowheads="1"/>
          </p:cNvSpPr>
          <p:nvPr/>
        </p:nvSpPr>
        <p:spPr bwMode="auto">
          <a:xfrm>
            <a:off x="1276350" y="3306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2503" name="TextBox 28"/>
          <p:cNvSpPr txBox="1">
            <a:spLocks noChangeArrowheads="1"/>
          </p:cNvSpPr>
          <p:nvPr/>
        </p:nvSpPr>
        <p:spPr bwMode="auto">
          <a:xfrm>
            <a:off x="6367463" y="1993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2504" name="TextBox 29"/>
          <p:cNvSpPr txBox="1">
            <a:spLocks noChangeArrowheads="1"/>
          </p:cNvSpPr>
          <p:nvPr/>
        </p:nvSpPr>
        <p:spPr bwMode="auto">
          <a:xfrm>
            <a:off x="6376988" y="3292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2505" name="TextBox 30"/>
          <p:cNvSpPr txBox="1">
            <a:spLocks noChangeArrowheads="1"/>
          </p:cNvSpPr>
          <p:nvPr/>
        </p:nvSpPr>
        <p:spPr bwMode="auto">
          <a:xfrm>
            <a:off x="3633788" y="222567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2506" name="TextBox 31"/>
          <p:cNvSpPr txBox="1">
            <a:spLocks noChangeArrowheads="1"/>
          </p:cNvSpPr>
          <p:nvPr/>
        </p:nvSpPr>
        <p:spPr bwMode="auto">
          <a:xfrm>
            <a:off x="4695825" y="2554288"/>
            <a:ext cx="4587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3" name="Straight Connector 32"/>
          <p:cNvCxnSpPr>
            <a:stCxn id="62499" idx="0"/>
          </p:cNvCxnSpPr>
          <p:nvPr/>
        </p:nvCxnSpPr>
        <p:spPr bwMode="auto">
          <a:xfrm flipV="1">
            <a:off x="5453063" y="2255838"/>
            <a:ext cx="1587"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08" name="Rectangle 33"/>
          <p:cNvSpPr>
            <a:spLocks noChangeArrowheads="1"/>
          </p:cNvSpPr>
          <p:nvPr/>
        </p:nvSpPr>
        <p:spPr bwMode="auto">
          <a:xfrm>
            <a:off x="1038225" y="2144713"/>
            <a:ext cx="379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0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50" y="2201863"/>
            <a:ext cx="4968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a:stCxn id="62493" idx="1"/>
            <a:endCxn id="62509" idx="3"/>
          </p:cNvCxnSpPr>
          <p:nvPr/>
        </p:nvCxnSpPr>
        <p:spPr bwMode="auto">
          <a:xfrm flipH="1">
            <a:off x="1138238" y="2424113"/>
            <a:ext cx="43497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1" name="Rectangle 36"/>
          <p:cNvSpPr>
            <a:spLocks noChangeArrowheads="1"/>
          </p:cNvSpPr>
          <p:nvPr/>
        </p:nvSpPr>
        <p:spPr bwMode="auto">
          <a:xfrm>
            <a:off x="1038225" y="2889250"/>
            <a:ext cx="379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2"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50" y="2944813"/>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a:stCxn id="62495" idx="1"/>
            <a:endCxn id="62512" idx="3"/>
          </p:cNvCxnSpPr>
          <p:nvPr/>
        </p:nvCxnSpPr>
        <p:spPr bwMode="auto">
          <a:xfrm flipH="1">
            <a:off x="1138238" y="3167063"/>
            <a:ext cx="4349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4" name="Rectangle 39"/>
          <p:cNvSpPr>
            <a:spLocks noChangeArrowheads="1"/>
          </p:cNvSpPr>
          <p:nvPr/>
        </p:nvSpPr>
        <p:spPr bwMode="auto">
          <a:xfrm>
            <a:off x="7337425" y="2152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5"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1588" y="220503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6" name="Rectangle 41"/>
          <p:cNvSpPr>
            <a:spLocks noChangeArrowheads="1"/>
          </p:cNvSpPr>
          <p:nvPr/>
        </p:nvSpPr>
        <p:spPr bwMode="auto">
          <a:xfrm>
            <a:off x="7351713" y="2892425"/>
            <a:ext cx="379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7"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5875" y="2947988"/>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8" name="Picture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6800" y="1541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9" name="TextBox 44"/>
          <p:cNvSpPr txBox="1">
            <a:spLocks noChangeArrowheads="1"/>
          </p:cNvSpPr>
          <p:nvPr/>
        </p:nvSpPr>
        <p:spPr bwMode="auto">
          <a:xfrm>
            <a:off x="5695950" y="236061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0" name="TextBox 45"/>
          <p:cNvSpPr txBox="1">
            <a:spLocks noChangeArrowheads="1"/>
          </p:cNvSpPr>
          <p:nvPr/>
        </p:nvSpPr>
        <p:spPr bwMode="auto">
          <a:xfrm>
            <a:off x="5703888" y="287655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1" name="Rectangle 46"/>
          <p:cNvSpPr>
            <a:spLocks noChangeArrowheads="1"/>
          </p:cNvSpPr>
          <p:nvPr/>
        </p:nvSpPr>
        <p:spPr bwMode="auto">
          <a:xfrm>
            <a:off x="5126038" y="2000250"/>
            <a:ext cx="850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2522"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1938" y="1690688"/>
            <a:ext cx="358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3" name="TextBox 48"/>
          <p:cNvSpPr txBox="1">
            <a:spLocks noChangeArrowheads="1"/>
          </p:cNvSpPr>
          <p:nvPr/>
        </p:nvSpPr>
        <p:spPr bwMode="auto">
          <a:xfrm>
            <a:off x="2570163" y="2819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2524" name="TextBox 49"/>
          <p:cNvSpPr txBox="1">
            <a:spLocks noChangeArrowheads="1"/>
          </p:cNvSpPr>
          <p:nvPr/>
        </p:nvSpPr>
        <p:spPr bwMode="auto">
          <a:xfrm>
            <a:off x="3606800" y="2587625"/>
            <a:ext cx="592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2525" name="TextBox 50"/>
          <p:cNvSpPr txBox="1">
            <a:spLocks noChangeArrowheads="1"/>
          </p:cNvSpPr>
          <p:nvPr/>
        </p:nvSpPr>
        <p:spPr bwMode="auto">
          <a:xfrm>
            <a:off x="2582863" y="2155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2" name="Oval 51"/>
          <p:cNvSpPr/>
          <p:nvPr/>
        </p:nvSpPr>
        <p:spPr>
          <a:xfrm>
            <a:off x="2874963" y="2427288"/>
            <a:ext cx="828675"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252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3" y="2511425"/>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8" name="TextBox 53"/>
          <p:cNvSpPr txBox="1">
            <a:spLocks noChangeArrowheads="1"/>
          </p:cNvSpPr>
          <p:nvPr/>
        </p:nvSpPr>
        <p:spPr bwMode="auto">
          <a:xfrm>
            <a:off x="3130550" y="2686050"/>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2529" name="Rectangle 54"/>
          <p:cNvSpPr>
            <a:spLocks noChangeArrowheads="1"/>
          </p:cNvSpPr>
          <p:nvPr/>
        </p:nvSpPr>
        <p:spPr bwMode="auto">
          <a:xfrm>
            <a:off x="265113" y="2243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2530" name="Rectangle 55"/>
          <p:cNvSpPr>
            <a:spLocks noChangeArrowheads="1"/>
          </p:cNvSpPr>
          <p:nvPr/>
        </p:nvSpPr>
        <p:spPr bwMode="auto">
          <a:xfrm>
            <a:off x="265113" y="2989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extLst>
      <p:ext uri="{BB962C8B-B14F-4D97-AF65-F5344CB8AC3E}">
        <p14:creationId xmlns:p14="http://schemas.microsoft.com/office/powerpoint/2010/main" val="1003753983"/>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Remote Network Routing Table Entries</a:t>
            </a:r>
          </a:p>
        </p:txBody>
      </p:sp>
      <p:cxnSp>
        <p:nvCxnSpPr>
          <p:cNvPr id="4" name="Straight Connector 3"/>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2774950" y="3438525"/>
            <a:ext cx="307975" cy="360363"/>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1385888" y="3436938"/>
            <a:ext cx="1296987" cy="3603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3157538" y="3436938"/>
            <a:ext cx="846137" cy="3603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4500563" y="3436938"/>
            <a:ext cx="1727200" cy="3603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6300788" y="3436938"/>
            <a:ext cx="1008062" cy="3603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400925" y="3436938"/>
            <a:ext cx="1223963" cy="36036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395288" y="3436938"/>
            <a:ext cx="504825" cy="360362"/>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4522" name="TextBox 12"/>
          <p:cNvSpPr txBox="1">
            <a:spLocks noChangeArrowheads="1"/>
          </p:cNvSpPr>
          <p:nvPr/>
        </p:nvSpPr>
        <p:spPr bwMode="auto">
          <a:xfrm>
            <a:off x="395288" y="3436938"/>
            <a:ext cx="8424862"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D       10.1.1.0/24 [90/2170112] via 209.165.200.226, 00:00:05, Serial0/0/0</a:t>
            </a:r>
          </a:p>
        </p:txBody>
      </p:sp>
      <p:graphicFrame>
        <p:nvGraphicFramePr>
          <p:cNvPr id="14" name="Table 13"/>
          <p:cNvGraphicFramePr>
            <a:graphicFrameLocks noGrp="1"/>
          </p:cNvGraphicFramePr>
          <p:nvPr/>
        </p:nvGraphicFramePr>
        <p:xfrm>
          <a:off x="420688" y="4013200"/>
          <a:ext cx="8399462" cy="2595565"/>
        </p:xfrm>
        <a:graphic>
          <a:graphicData uri="http://schemas.openxmlformats.org/drawingml/2006/table">
            <a:tbl>
              <a:tblPr firstRow="1" bandRow="1">
                <a:tableStyleId>{2D5ABB26-0587-4C30-8999-92F81FD0307C}</a:tableStyleId>
              </a:tblPr>
              <a:tblGrid>
                <a:gridCol w="958167"/>
                <a:gridCol w="7441295"/>
              </a:tblGrid>
              <a:tr h="370795">
                <a:tc>
                  <a:txBody>
                    <a:bodyPr/>
                    <a:lstStyle/>
                    <a:p>
                      <a:pPr algn="ctr"/>
                      <a:r>
                        <a:rPr lang="en-CA" sz="1800" b="1" dirty="0" smtClean="0"/>
                        <a:t>A</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B</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C</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r>
                        <a:rPr lang="en-CA" sz="1600" dirty="0" smtClean="0"/>
                        <a:t>Identifies the administrative distance (trustworthiness) of the route source.</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D</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CA" sz="1600" dirty="0" smtClean="0"/>
                        <a:t>Identifies the metric to reach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E</a:t>
                      </a:r>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CA" sz="1600" dirty="0" smtClean="0"/>
                        <a:t>Identifies the next hop IP address to reach</a:t>
                      </a:r>
                      <a:r>
                        <a:rPr lang="en-CA" sz="1600" baseline="0" dirty="0" smtClean="0"/>
                        <a:t>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F</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CA" sz="1600" dirty="0" smtClean="0"/>
                        <a:t>Identifies the amount of elapsed</a:t>
                      </a:r>
                      <a:r>
                        <a:rPr lang="en-CA" sz="1600" baseline="0" dirty="0" smtClean="0"/>
                        <a:t> </a:t>
                      </a:r>
                      <a:r>
                        <a:rPr lang="en-CA" sz="1600" dirty="0" smtClean="0"/>
                        <a:t>time since the network was discovered.</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G</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outgoing interface on</a:t>
                      </a:r>
                      <a:r>
                        <a:rPr lang="en-CA" sz="1600" baseline="0" dirty="0" smtClean="0"/>
                        <a:t> the router to reach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 name="Straight Connector 14"/>
          <p:cNvCxnSpPr>
            <a:stCxn id="64562" idx="3"/>
            <a:endCxn id="64578" idx="1"/>
          </p:cNvCxnSpPr>
          <p:nvPr/>
        </p:nvCxnSpPr>
        <p:spPr bwMode="auto">
          <a:xfrm>
            <a:off x="7283450" y="2919413"/>
            <a:ext cx="409575" cy="95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4559" idx="3"/>
            <a:endCxn id="64576" idx="3"/>
          </p:cNvCxnSpPr>
          <p:nvPr/>
        </p:nvCxnSpPr>
        <p:spPr bwMode="auto">
          <a:xfrm flipV="1">
            <a:off x="7280275" y="2184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51" name="Freeform 9"/>
          <p:cNvSpPr>
            <a:spLocks/>
          </p:cNvSpPr>
          <p:nvPr/>
        </p:nvSpPr>
        <p:spPr bwMode="auto">
          <a:xfrm>
            <a:off x="3619500" y="2382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p:cNvCxnSpPr>
            <a:stCxn id="64556" idx="1"/>
            <a:endCxn id="64589" idx="0"/>
          </p:cNvCxnSpPr>
          <p:nvPr/>
        </p:nvCxnSpPr>
        <p:spPr bwMode="auto">
          <a:xfrm flipV="1">
            <a:off x="1630363" y="2443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p:cNvCxnSpPr>
            <a:stCxn id="64554" idx="0"/>
            <a:endCxn id="64589" idx="0"/>
          </p:cNvCxnSpPr>
          <p:nvPr/>
        </p:nvCxnSpPr>
        <p:spPr bwMode="auto">
          <a:xfrm>
            <a:off x="1998663" y="2024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024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5" name="TextBox 20"/>
          <p:cNvSpPr txBox="1">
            <a:spLocks noChangeArrowheads="1"/>
          </p:cNvSpPr>
          <p:nvPr/>
        </p:nvSpPr>
        <p:spPr bwMode="auto">
          <a:xfrm>
            <a:off x="1427163" y="1727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455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767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a:stCxn id="64562" idx="1"/>
            <a:endCxn id="64561" idx="0"/>
          </p:cNvCxnSpPr>
          <p:nvPr/>
        </p:nvCxnSpPr>
        <p:spPr bwMode="auto">
          <a:xfrm flipH="1" flipV="1">
            <a:off x="5519738" y="2443163"/>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stCxn id="64559" idx="1"/>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2046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0"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2268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1" name="TextBox 26"/>
          <p:cNvSpPr txBox="1">
            <a:spLocks noChangeArrowheads="1"/>
          </p:cNvSpPr>
          <p:nvPr/>
        </p:nvSpPr>
        <p:spPr bwMode="auto">
          <a:xfrm>
            <a:off x="5329238"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456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7622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TextBox 28"/>
          <p:cNvSpPr txBox="1">
            <a:spLocks noChangeArrowheads="1"/>
          </p:cNvSpPr>
          <p:nvPr/>
        </p:nvSpPr>
        <p:spPr bwMode="auto">
          <a:xfrm>
            <a:off x="1335088" y="3065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4564" name="TextBox 29"/>
          <p:cNvSpPr txBox="1">
            <a:spLocks noChangeArrowheads="1"/>
          </p:cNvSpPr>
          <p:nvPr/>
        </p:nvSpPr>
        <p:spPr bwMode="auto">
          <a:xfrm>
            <a:off x="6424613" y="1752600"/>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4565" name="TextBox 30"/>
          <p:cNvSpPr txBox="1">
            <a:spLocks noChangeArrowheads="1"/>
          </p:cNvSpPr>
          <p:nvPr/>
        </p:nvSpPr>
        <p:spPr bwMode="auto">
          <a:xfrm>
            <a:off x="6434138" y="3049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4566" name="TextBox 31"/>
          <p:cNvSpPr txBox="1">
            <a:spLocks noChangeArrowheads="1"/>
          </p:cNvSpPr>
          <p:nvPr/>
        </p:nvSpPr>
        <p:spPr bwMode="auto">
          <a:xfrm>
            <a:off x="3690938" y="1982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4567" name="TextBox 32"/>
          <p:cNvSpPr txBox="1">
            <a:spLocks noChangeArrowheads="1"/>
          </p:cNvSpPr>
          <p:nvPr/>
        </p:nvSpPr>
        <p:spPr bwMode="auto">
          <a:xfrm>
            <a:off x="4754563" y="2312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4" name="Straight Connector 33"/>
          <p:cNvCxnSpPr>
            <a:stCxn id="64560" idx="0"/>
          </p:cNvCxnSpPr>
          <p:nvPr/>
        </p:nvCxnSpPr>
        <p:spPr bwMode="auto">
          <a:xfrm flipV="1">
            <a:off x="5511800" y="2012950"/>
            <a:ext cx="1588" cy="255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69" name="Rectangle 34"/>
          <p:cNvSpPr>
            <a:spLocks noChangeArrowheads="1"/>
          </p:cNvSpPr>
          <p:nvPr/>
        </p:nvSpPr>
        <p:spPr bwMode="auto">
          <a:xfrm>
            <a:off x="1095375" y="1901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0"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958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p:cNvCxnSpPr>
            <a:stCxn id="64554" idx="1"/>
            <a:endCxn id="64570" idx="3"/>
          </p:cNvCxnSpPr>
          <p:nvPr/>
        </p:nvCxnSpPr>
        <p:spPr bwMode="auto">
          <a:xfrm flipH="1">
            <a:off x="1196975" y="218122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2" name="Rectangle 37"/>
          <p:cNvSpPr>
            <a:spLocks noChangeArrowheads="1"/>
          </p:cNvSpPr>
          <p:nvPr/>
        </p:nvSpPr>
        <p:spPr bwMode="auto">
          <a:xfrm>
            <a:off x="1095375" y="2646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703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p:cNvCxnSpPr>
            <a:stCxn id="64556" idx="1"/>
            <a:endCxn id="64573" idx="3"/>
          </p:cNvCxnSpPr>
          <p:nvPr/>
        </p:nvCxnSpPr>
        <p:spPr bwMode="auto">
          <a:xfrm flipH="1">
            <a:off x="1196975" y="2924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5" name="Rectangle 40"/>
          <p:cNvSpPr>
            <a:spLocks noChangeArrowheads="1"/>
          </p:cNvSpPr>
          <p:nvPr/>
        </p:nvSpPr>
        <p:spPr bwMode="auto">
          <a:xfrm>
            <a:off x="7394575" y="1909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6"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962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77" name="Rectangle 42"/>
          <p:cNvSpPr>
            <a:spLocks noChangeArrowheads="1"/>
          </p:cNvSpPr>
          <p:nvPr/>
        </p:nvSpPr>
        <p:spPr bwMode="auto">
          <a:xfrm>
            <a:off x="7408863" y="2649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8"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706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9" name="Picture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3950" y="1298575"/>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0" name="TextBox 45"/>
          <p:cNvSpPr txBox="1">
            <a:spLocks noChangeArrowheads="1"/>
          </p:cNvSpPr>
          <p:nvPr/>
        </p:nvSpPr>
        <p:spPr bwMode="auto">
          <a:xfrm>
            <a:off x="5754688" y="2117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1" name="TextBox 46"/>
          <p:cNvSpPr txBox="1">
            <a:spLocks noChangeArrowheads="1"/>
          </p:cNvSpPr>
          <p:nvPr/>
        </p:nvSpPr>
        <p:spPr bwMode="auto">
          <a:xfrm>
            <a:off x="5761038" y="2633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2" name="Rectangle 47"/>
          <p:cNvSpPr>
            <a:spLocks noChangeArrowheads="1"/>
          </p:cNvSpPr>
          <p:nvPr/>
        </p:nvSpPr>
        <p:spPr bwMode="auto">
          <a:xfrm>
            <a:off x="5184775" y="17573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458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675" y="1447800"/>
            <a:ext cx="357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4" name="TextBox 49"/>
          <p:cNvSpPr txBox="1">
            <a:spLocks noChangeArrowheads="1"/>
          </p:cNvSpPr>
          <p:nvPr/>
        </p:nvSpPr>
        <p:spPr bwMode="auto">
          <a:xfrm>
            <a:off x="2627313" y="2576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4585" name="TextBox 50"/>
          <p:cNvSpPr txBox="1">
            <a:spLocks noChangeArrowheads="1"/>
          </p:cNvSpPr>
          <p:nvPr/>
        </p:nvSpPr>
        <p:spPr bwMode="auto">
          <a:xfrm>
            <a:off x="3665538" y="2346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4586" name="TextBox 51"/>
          <p:cNvSpPr txBox="1">
            <a:spLocks noChangeArrowheads="1"/>
          </p:cNvSpPr>
          <p:nvPr/>
        </p:nvSpPr>
        <p:spPr bwMode="auto">
          <a:xfrm>
            <a:off x="2640013" y="1912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3" name="Oval 52"/>
          <p:cNvSpPr/>
          <p:nvPr/>
        </p:nvSpPr>
        <p:spPr>
          <a:xfrm>
            <a:off x="2932113" y="2184400"/>
            <a:ext cx="830262" cy="577850"/>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4588"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2268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9" name="TextBox 54"/>
          <p:cNvSpPr txBox="1">
            <a:spLocks noChangeArrowheads="1"/>
          </p:cNvSpPr>
          <p:nvPr/>
        </p:nvSpPr>
        <p:spPr bwMode="auto">
          <a:xfrm>
            <a:off x="3187700"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4590" name="Rectangle 55"/>
          <p:cNvSpPr>
            <a:spLocks noChangeArrowheads="1"/>
          </p:cNvSpPr>
          <p:nvPr/>
        </p:nvSpPr>
        <p:spPr bwMode="auto">
          <a:xfrm>
            <a:off x="323850" y="2000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4591" name="Rectangle 56"/>
          <p:cNvSpPr>
            <a:spLocks noChangeArrowheads="1"/>
          </p:cNvSpPr>
          <p:nvPr/>
        </p:nvSpPr>
        <p:spPr bwMode="auto">
          <a:xfrm>
            <a:off x="323850" y="2746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extLst>
      <p:ext uri="{BB962C8B-B14F-4D97-AF65-F5344CB8AC3E}">
        <p14:creationId xmlns:p14="http://schemas.microsoft.com/office/powerpoint/2010/main" val="1046767642"/>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Rectangle 2"/>
          <p:cNvSpPr>
            <a:spLocks noGrp="1" noChangeArrowheads="1"/>
          </p:cNvSpPr>
          <p:nvPr>
            <p:ph type="title"/>
          </p:nvPr>
        </p:nvSpPr>
        <p:spPr/>
        <p:txBody>
          <a:bodyPr/>
          <a:lstStyle/>
          <a:p>
            <a:r>
              <a:rPr lang="uk-UA" altLang="uk-UA" sz="3200" dirty="0"/>
              <a:t>Мережевий рівень та </a:t>
            </a:r>
            <a:r>
              <a:rPr lang="en-US" altLang="uk-UA" sz="3200" dirty="0"/>
              <a:t>IP</a:t>
            </a:r>
            <a:r>
              <a:rPr lang="uk-UA" altLang="uk-UA" sz="3200" dirty="0"/>
              <a:t> протокол</a:t>
            </a:r>
            <a:endParaRPr lang="en-US" altLang="uk-UA" sz="3200" dirty="0"/>
          </a:p>
        </p:txBody>
      </p:sp>
      <p:sp>
        <p:nvSpPr>
          <p:cNvPr id="1422339" name="Rectangle 3"/>
          <p:cNvSpPr>
            <a:spLocks noGrp="1" noChangeArrowheads="1"/>
          </p:cNvSpPr>
          <p:nvPr>
            <p:ph type="body" idx="1"/>
          </p:nvPr>
        </p:nvSpPr>
        <p:spPr>
          <a:xfrm>
            <a:off x="655638" y="1392238"/>
            <a:ext cx="7940675" cy="5076825"/>
          </a:xfrm>
        </p:spPr>
        <p:txBody>
          <a:bodyPr/>
          <a:lstStyle/>
          <a:p>
            <a:r>
              <a:rPr lang="uk-UA" altLang="uk-UA"/>
              <a:t>Роль мережевого рівня в мережах передавання даних</a:t>
            </a:r>
            <a:endParaRPr lang="en-US" altLang="uk-UA"/>
          </a:p>
          <a:p>
            <a:endParaRPr lang="en-US" altLang="uk-UA"/>
          </a:p>
        </p:txBody>
      </p:sp>
      <p:pic>
        <p:nvPicPr>
          <p:cNvPr id="142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8600" y="2097088"/>
            <a:ext cx="6021388" cy="444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Next-Hop Address</a:t>
            </a:r>
          </a:p>
        </p:txBody>
      </p:sp>
      <p:cxnSp>
        <p:nvCxnSpPr>
          <p:cNvPr id="4" name="Straight Connector 3"/>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684213" y="4657725"/>
            <a:ext cx="1684337" cy="3952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cxnSp>
        <p:nvCxnSpPr>
          <p:cNvPr id="8" name="Straight Connector 7"/>
          <p:cNvCxnSpPr>
            <a:stCxn id="66577" idx="3"/>
            <a:endCxn id="66593" idx="1"/>
          </p:cNvCxnSpPr>
          <p:nvPr/>
        </p:nvCxnSpPr>
        <p:spPr bwMode="auto">
          <a:xfrm>
            <a:off x="7283450" y="2398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66574" idx="3"/>
            <a:endCxn id="66591" idx="3"/>
          </p:cNvCxnSpPr>
          <p:nvPr/>
        </p:nvCxnSpPr>
        <p:spPr bwMode="auto">
          <a:xfrm flipV="1">
            <a:off x="7280275" y="1665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66" name="Freeform 9"/>
          <p:cNvSpPr>
            <a:spLocks/>
          </p:cNvSpPr>
          <p:nvPr/>
        </p:nvSpPr>
        <p:spPr bwMode="auto">
          <a:xfrm>
            <a:off x="3619500" y="186372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 name="Straight Connector 10"/>
          <p:cNvCxnSpPr>
            <a:stCxn id="66571" idx="1"/>
            <a:endCxn id="66604" idx="0"/>
          </p:cNvCxnSpPr>
          <p:nvPr/>
        </p:nvCxnSpPr>
        <p:spPr bwMode="auto">
          <a:xfrm flipV="1">
            <a:off x="1630363" y="192405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 name="Straight Connector 11"/>
          <p:cNvCxnSpPr>
            <a:stCxn id="66569" idx="0"/>
            <a:endCxn id="66604" idx="0"/>
          </p:cNvCxnSpPr>
          <p:nvPr/>
        </p:nvCxnSpPr>
        <p:spPr bwMode="auto">
          <a:xfrm>
            <a:off x="1998663" y="150495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6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504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13"/>
          <p:cNvSpPr txBox="1">
            <a:spLocks noChangeArrowheads="1"/>
          </p:cNvSpPr>
          <p:nvPr/>
        </p:nvSpPr>
        <p:spPr bwMode="auto">
          <a:xfrm>
            <a:off x="1427163" y="1208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657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2463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a:stCxn id="66577" idx="1"/>
            <a:endCxn id="66576" idx="0"/>
          </p:cNvCxnSpPr>
          <p:nvPr/>
        </p:nvCxnSpPr>
        <p:spPr bwMode="auto">
          <a:xfrm flipH="1" flipV="1">
            <a:off x="5519738" y="1924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a:stCxn id="66574" idx="1"/>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7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527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749425"/>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19"/>
          <p:cNvSpPr txBox="1">
            <a:spLocks noChangeArrowheads="1"/>
          </p:cNvSpPr>
          <p:nvPr/>
        </p:nvSpPr>
        <p:spPr bwMode="auto">
          <a:xfrm>
            <a:off x="5329238" y="1924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6577"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241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21"/>
          <p:cNvSpPr txBox="1">
            <a:spLocks noChangeArrowheads="1"/>
          </p:cNvSpPr>
          <p:nvPr/>
        </p:nvSpPr>
        <p:spPr bwMode="auto">
          <a:xfrm>
            <a:off x="1335088" y="2544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6579" name="TextBox 22"/>
          <p:cNvSpPr txBox="1">
            <a:spLocks noChangeArrowheads="1"/>
          </p:cNvSpPr>
          <p:nvPr/>
        </p:nvSpPr>
        <p:spPr bwMode="auto">
          <a:xfrm>
            <a:off x="6424613" y="1231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6580" name="TextBox 23"/>
          <p:cNvSpPr txBox="1">
            <a:spLocks noChangeArrowheads="1"/>
          </p:cNvSpPr>
          <p:nvPr/>
        </p:nvSpPr>
        <p:spPr bwMode="auto">
          <a:xfrm>
            <a:off x="6434138" y="2530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6581" name="TextBox 24"/>
          <p:cNvSpPr txBox="1">
            <a:spLocks noChangeArrowheads="1"/>
          </p:cNvSpPr>
          <p:nvPr/>
        </p:nvSpPr>
        <p:spPr bwMode="auto">
          <a:xfrm>
            <a:off x="3690938" y="1463675"/>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6582" name="TextBox 25"/>
          <p:cNvSpPr txBox="1">
            <a:spLocks noChangeArrowheads="1"/>
          </p:cNvSpPr>
          <p:nvPr/>
        </p:nvSpPr>
        <p:spPr bwMode="auto">
          <a:xfrm>
            <a:off x="4754563" y="179228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27" name="Straight Connector 26"/>
          <p:cNvCxnSpPr>
            <a:stCxn id="66575" idx="0"/>
          </p:cNvCxnSpPr>
          <p:nvPr/>
        </p:nvCxnSpPr>
        <p:spPr bwMode="auto">
          <a:xfrm flipV="1">
            <a:off x="5511800" y="1493838"/>
            <a:ext cx="1588"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4" name="Rectangle 27"/>
          <p:cNvSpPr>
            <a:spLocks noChangeArrowheads="1"/>
          </p:cNvSpPr>
          <p:nvPr/>
        </p:nvSpPr>
        <p:spPr bwMode="auto">
          <a:xfrm>
            <a:off x="1095375" y="138271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5"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438275"/>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a:stCxn id="66569" idx="1"/>
            <a:endCxn id="66585" idx="3"/>
          </p:cNvCxnSpPr>
          <p:nvPr/>
        </p:nvCxnSpPr>
        <p:spPr bwMode="auto">
          <a:xfrm flipH="1">
            <a:off x="1196975" y="166211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7" name="Rectangle 30"/>
          <p:cNvSpPr>
            <a:spLocks noChangeArrowheads="1"/>
          </p:cNvSpPr>
          <p:nvPr/>
        </p:nvSpPr>
        <p:spPr bwMode="auto">
          <a:xfrm>
            <a:off x="1095375" y="21256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8"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18281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Connector 32"/>
          <p:cNvCxnSpPr>
            <a:stCxn id="66571" idx="1"/>
            <a:endCxn id="66588" idx="3"/>
          </p:cNvCxnSpPr>
          <p:nvPr/>
        </p:nvCxnSpPr>
        <p:spPr bwMode="auto">
          <a:xfrm flipH="1">
            <a:off x="1196975" y="240347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90" name="Rectangle 33"/>
          <p:cNvSpPr>
            <a:spLocks noChangeArrowheads="1"/>
          </p:cNvSpPr>
          <p:nvPr/>
        </p:nvSpPr>
        <p:spPr bwMode="auto">
          <a:xfrm>
            <a:off x="7394575" y="1390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1"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44145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Rectangle 35"/>
          <p:cNvSpPr>
            <a:spLocks noChangeArrowheads="1"/>
          </p:cNvSpPr>
          <p:nvPr/>
        </p:nvSpPr>
        <p:spPr bwMode="auto">
          <a:xfrm>
            <a:off x="7408863" y="212883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18598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4" name="Picture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3950" y="779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5" name="TextBox 38"/>
          <p:cNvSpPr txBox="1">
            <a:spLocks noChangeArrowheads="1"/>
          </p:cNvSpPr>
          <p:nvPr/>
        </p:nvSpPr>
        <p:spPr bwMode="auto">
          <a:xfrm>
            <a:off x="5754688" y="1598613"/>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6" name="TextBox 39"/>
          <p:cNvSpPr txBox="1">
            <a:spLocks noChangeArrowheads="1"/>
          </p:cNvSpPr>
          <p:nvPr/>
        </p:nvSpPr>
        <p:spPr bwMode="auto">
          <a:xfrm>
            <a:off x="5761038" y="21129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7" name="Rectangle 40"/>
          <p:cNvSpPr>
            <a:spLocks noChangeArrowheads="1"/>
          </p:cNvSpPr>
          <p:nvPr/>
        </p:nvSpPr>
        <p:spPr bwMode="auto">
          <a:xfrm>
            <a:off x="5184775" y="12366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6598"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0675" y="928688"/>
            <a:ext cx="3571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9" name="TextBox 42"/>
          <p:cNvSpPr txBox="1">
            <a:spLocks noChangeArrowheads="1"/>
          </p:cNvSpPr>
          <p:nvPr/>
        </p:nvSpPr>
        <p:spPr bwMode="auto">
          <a:xfrm>
            <a:off x="2627313" y="2057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6600" name="TextBox 43"/>
          <p:cNvSpPr txBox="1">
            <a:spLocks noChangeArrowheads="1"/>
          </p:cNvSpPr>
          <p:nvPr/>
        </p:nvSpPr>
        <p:spPr bwMode="auto">
          <a:xfrm>
            <a:off x="3665538" y="182562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6601" name="TextBox 44"/>
          <p:cNvSpPr txBox="1">
            <a:spLocks noChangeArrowheads="1"/>
          </p:cNvSpPr>
          <p:nvPr/>
        </p:nvSpPr>
        <p:spPr bwMode="auto">
          <a:xfrm>
            <a:off x="2640013" y="1393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6" name="Oval 45"/>
          <p:cNvSpPr/>
          <p:nvPr/>
        </p:nvSpPr>
        <p:spPr>
          <a:xfrm>
            <a:off x="2932113" y="166528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6603"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749425"/>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4" name="TextBox 47"/>
          <p:cNvSpPr txBox="1">
            <a:spLocks noChangeArrowheads="1"/>
          </p:cNvSpPr>
          <p:nvPr/>
        </p:nvSpPr>
        <p:spPr bwMode="auto">
          <a:xfrm>
            <a:off x="3187700" y="1924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6605" name="Rectangle 48"/>
          <p:cNvSpPr>
            <a:spLocks noChangeArrowheads="1"/>
          </p:cNvSpPr>
          <p:nvPr/>
        </p:nvSpPr>
        <p:spPr bwMode="auto">
          <a:xfrm>
            <a:off x="323850" y="1481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6606" name="Rectangle 49"/>
          <p:cNvSpPr>
            <a:spLocks noChangeArrowheads="1"/>
          </p:cNvSpPr>
          <p:nvPr/>
        </p:nvSpPr>
        <p:spPr bwMode="auto">
          <a:xfrm>
            <a:off x="323850" y="2227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66607" name="TextBox 6"/>
          <p:cNvSpPr txBox="1">
            <a:spLocks noChangeArrowheads="1"/>
          </p:cNvSpPr>
          <p:nvPr/>
        </p:nvSpPr>
        <p:spPr bwMode="auto">
          <a:xfrm>
            <a:off x="684213" y="2849563"/>
            <a:ext cx="7056437" cy="3713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spTree>
    <p:extLst>
      <p:ext uri="{BB962C8B-B14F-4D97-AF65-F5344CB8AC3E}">
        <p14:creationId xmlns:p14="http://schemas.microsoft.com/office/powerpoint/2010/main" val="1805095823"/>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eaLnBrk="1" hangingPunct="1"/>
            <a:r>
              <a:rPr lang="en-US" sz="1800">
                <a:latin typeface="Arial" charset="0"/>
              </a:rPr>
              <a:t>Routers</a:t>
            </a:r>
            <a:r>
              <a:rPr lang="en-US">
                <a:latin typeface="Arial" charset="0"/>
              </a:rPr>
              <a:t/>
            </a:r>
            <a:br>
              <a:rPr lang="en-US">
                <a:latin typeface="Arial" charset="0"/>
              </a:rPr>
            </a:br>
            <a:r>
              <a:rPr lang="en-US">
                <a:latin typeface="Arial" charset="0"/>
              </a:rPr>
              <a:t>Anatomy of a Router</a:t>
            </a:r>
          </a:p>
        </p:txBody>
      </p:sp>
      <p:pic>
        <p:nvPicPr>
          <p:cNvPr id="68610" name="Content Placeholder 1" descr="cisco831-inside1-big.jpg"/>
          <p:cNvPicPr>
            <a:picLocks noGrp="1" noChangeAspect="1"/>
          </p:cNvPicPr>
          <p:nvPr>
            <p:ph idx="1"/>
          </p:nvPr>
        </p:nvPicPr>
        <p:blipFill>
          <a:blip r:embed="rId3">
            <a:extLst>
              <a:ext uri="{28A0092B-C50C-407E-A947-70E740481C1C}">
                <a14:useLocalDpi xmlns:a14="http://schemas.microsoft.com/office/drawing/2010/main" val="0"/>
              </a:ext>
            </a:extLst>
          </a:blip>
          <a:srcRect l="-14397" r="-14397"/>
          <a:stretch>
            <a:fillRect/>
          </a:stretch>
        </p:blipFill>
        <p:spPr/>
      </p:pic>
    </p:spTree>
    <p:extLst>
      <p:ext uri="{BB962C8B-B14F-4D97-AF65-F5344CB8AC3E}">
        <p14:creationId xmlns:p14="http://schemas.microsoft.com/office/powerpoint/2010/main" val="1851689366"/>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A Router is a Computer</a:t>
            </a:r>
          </a:p>
        </p:txBody>
      </p:sp>
      <p:pic>
        <p:nvPicPr>
          <p:cNvPr id="706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201863"/>
            <a:ext cx="74898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695738"/>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CPU and OS</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414463"/>
            <a:ext cx="620077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322987"/>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800">
                <a:latin typeface="Arial" charset="0"/>
              </a:rPr>
              <a:t>Anatomy of a Router</a:t>
            </a:r>
            <a:br>
              <a:rPr lang="en-US" sz="1800">
                <a:latin typeface="Arial" charset="0"/>
              </a:rPr>
            </a:br>
            <a:r>
              <a:rPr lang="en-US">
                <a:latin typeface="Arial" charset="0"/>
              </a:rPr>
              <a:t>Router Memory</a:t>
            </a:r>
          </a:p>
        </p:txBody>
      </p:sp>
      <p:graphicFrame>
        <p:nvGraphicFramePr>
          <p:cNvPr id="4" name="Table 3"/>
          <p:cNvGraphicFramePr>
            <a:graphicFrameLocks noGrp="1"/>
          </p:cNvGraphicFramePr>
          <p:nvPr/>
        </p:nvGraphicFramePr>
        <p:xfrm>
          <a:off x="1911350" y="2009775"/>
          <a:ext cx="5616576" cy="3144839"/>
        </p:xfrm>
        <a:graphic>
          <a:graphicData uri="http://schemas.openxmlformats.org/drawingml/2006/table">
            <a:tbl>
              <a:tblPr firstRow="1" bandRow="1">
                <a:tableStyleId>{5C22544A-7EE6-4342-B048-85BDC9FD1C3A}</a:tableStyleId>
              </a:tblPr>
              <a:tblGrid>
                <a:gridCol w="1034633"/>
                <a:gridCol w="1773655"/>
                <a:gridCol w="2808288"/>
              </a:tblGrid>
              <a:tr h="579179">
                <a:tc>
                  <a:txBody>
                    <a:bodyPr/>
                    <a:lstStyle/>
                    <a:p>
                      <a:pPr algn="ctr"/>
                      <a:r>
                        <a:rPr lang="en-CA" sz="1600" baseline="0" dirty="0" smtClean="0"/>
                        <a:t>M</a:t>
                      </a:r>
                      <a:r>
                        <a:rPr lang="en-CA" sz="1600" dirty="0" smtClean="0"/>
                        <a:t>emory </a:t>
                      </a:r>
                      <a:endParaRPr lang="en-CA" sz="1600" dirty="0"/>
                    </a:p>
                  </a:txBody>
                  <a:tcPr marL="91439" marR="91439" marT="45725" marB="45725" anchor="ctr"/>
                </a:tc>
                <a:tc>
                  <a:txBody>
                    <a:bodyPr/>
                    <a:lstStyle/>
                    <a:p>
                      <a:pPr algn="ctr"/>
                      <a:r>
                        <a:rPr lang="en-CA" sz="1600" dirty="0" smtClean="0"/>
                        <a:t>Volatile</a:t>
                      </a:r>
                      <a:r>
                        <a:rPr lang="en-CA" sz="1600" baseline="0" dirty="0" smtClean="0"/>
                        <a:t> / </a:t>
                      </a:r>
                    </a:p>
                    <a:p>
                      <a:pPr algn="ctr"/>
                      <a:r>
                        <a:rPr lang="en-CA" sz="1600" baseline="0" dirty="0" smtClean="0"/>
                        <a:t>Non-Volatile</a:t>
                      </a:r>
                      <a:endParaRPr lang="en-CA" sz="1600" dirty="0"/>
                    </a:p>
                  </a:txBody>
                  <a:tcPr marL="91439" marR="91439" marT="45725" marB="45725" anchor="ctr"/>
                </a:tc>
                <a:tc>
                  <a:txBody>
                    <a:bodyPr/>
                    <a:lstStyle/>
                    <a:p>
                      <a:pPr algn="ctr"/>
                      <a:r>
                        <a:rPr lang="en-CA" sz="1600" dirty="0" smtClean="0"/>
                        <a:t>Stores</a:t>
                      </a:r>
                      <a:endParaRPr lang="en-CA" sz="1600" dirty="0"/>
                    </a:p>
                  </a:txBody>
                  <a:tcPr marL="91439" marR="91439" marT="45725" marB="45725" anchor="ctr"/>
                </a:tc>
              </a:tr>
              <a:tr h="944976">
                <a:tc>
                  <a:txBody>
                    <a:bodyPr/>
                    <a:lstStyle/>
                    <a:p>
                      <a:pPr algn="ctr"/>
                      <a:r>
                        <a:rPr lang="en-CA" sz="1400" b="1" dirty="0" smtClean="0"/>
                        <a:t>RAM</a:t>
                      </a:r>
                      <a:endParaRPr lang="en-CA" sz="1400" b="1" dirty="0"/>
                    </a:p>
                  </a:txBody>
                  <a:tcPr marL="91439" marR="91439" marT="45725" marB="45725" anchor="ctr"/>
                </a:tc>
                <a:tc>
                  <a:txBody>
                    <a:bodyPr/>
                    <a:lstStyle/>
                    <a:p>
                      <a:pPr algn="ctr"/>
                      <a:r>
                        <a:rPr lang="en-CA" sz="1400" dirty="0" smtClean="0"/>
                        <a:t>Volatile</a:t>
                      </a:r>
                      <a:endParaRPr lang="en-CA" sz="1400" dirty="0"/>
                    </a:p>
                  </a:txBody>
                  <a:tcPr marL="91439" marR="91439" marT="45725" marB="45725" anchor="ctr"/>
                </a:tc>
                <a:tc>
                  <a:txBody>
                    <a:bodyPr/>
                    <a:lstStyle/>
                    <a:p>
                      <a:pPr marL="285750" indent="-285750">
                        <a:buFont typeface="Arial" pitchFamily="34" charset="0"/>
                        <a:buChar char="•"/>
                      </a:pPr>
                      <a:r>
                        <a:rPr lang="en-CA" sz="1400" dirty="0" smtClean="0"/>
                        <a:t>Running IOS</a:t>
                      </a:r>
                    </a:p>
                    <a:p>
                      <a:pPr marL="285750" indent="-285750">
                        <a:buFont typeface="Arial" pitchFamily="34" charset="0"/>
                        <a:buChar char="•"/>
                      </a:pPr>
                      <a:r>
                        <a:rPr lang="en-CA" sz="1400" dirty="0" smtClean="0"/>
                        <a:t>Running configuration file</a:t>
                      </a:r>
                    </a:p>
                    <a:p>
                      <a:pPr marL="285750" indent="-285750">
                        <a:buFont typeface="Arial" pitchFamily="34" charset="0"/>
                        <a:buChar char="•"/>
                      </a:pPr>
                      <a:r>
                        <a:rPr lang="en-CA" sz="1400" dirty="0" smtClean="0"/>
                        <a:t>IP routing and ARP tables</a:t>
                      </a:r>
                    </a:p>
                    <a:p>
                      <a:pPr marL="285750" indent="-285750">
                        <a:buFont typeface="Arial" pitchFamily="34" charset="0"/>
                        <a:buChar char="•"/>
                      </a:pPr>
                      <a:r>
                        <a:rPr lang="en-CA" sz="1400" dirty="0" smtClean="0"/>
                        <a:t>Packet buffer</a:t>
                      </a:r>
                      <a:endParaRPr lang="en-CA" sz="1400" dirty="0"/>
                    </a:p>
                  </a:txBody>
                  <a:tcPr marL="91439" marR="91439" marT="45725" marB="45725" anchor="ctr"/>
                </a:tc>
              </a:tr>
              <a:tr h="731594">
                <a:tc>
                  <a:txBody>
                    <a:bodyPr/>
                    <a:lstStyle/>
                    <a:p>
                      <a:pPr algn="ctr"/>
                      <a:r>
                        <a:rPr lang="en-CA" sz="1400" b="1" dirty="0" smtClean="0"/>
                        <a:t>ROM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Bootup instructions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Basic diagnostic software</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Limited IOS</a:t>
                      </a:r>
                      <a:endParaRPr lang="en-CA" sz="1400" kern="1200" dirty="0">
                        <a:solidFill>
                          <a:schemeClr val="dk1"/>
                        </a:solidFill>
                        <a:latin typeface="+mn-lt"/>
                        <a:ea typeface="+mn-ea"/>
                        <a:cs typeface="+mn-cs"/>
                      </a:endParaRPr>
                    </a:p>
                  </a:txBody>
                  <a:tcPr marL="91439" marR="91439" marT="45725" marB="45725" anchor="ctr"/>
                </a:tc>
              </a:tr>
              <a:tr h="370878">
                <a:tc>
                  <a:txBody>
                    <a:bodyPr/>
                    <a:lstStyle/>
                    <a:p>
                      <a:pPr algn="ctr"/>
                      <a:r>
                        <a:rPr lang="en-CA" sz="1400" b="1" dirty="0" smtClean="0"/>
                        <a:t>NVRAM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Startup configuration file</a:t>
                      </a:r>
                      <a:endParaRPr lang="en-CA" sz="1400" kern="1200" dirty="0">
                        <a:solidFill>
                          <a:schemeClr val="dk1"/>
                        </a:solidFill>
                        <a:latin typeface="+mn-lt"/>
                        <a:ea typeface="+mn-ea"/>
                        <a:cs typeface="+mn-cs"/>
                      </a:endParaRPr>
                    </a:p>
                  </a:txBody>
                  <a:tcPr marL="91439" marR="91439" marT="45725" marB="45725" anchor="ctr"/>
                </a:tc>
              </a:tr>
              <a:tr h="518212">
                <a:tc>
                  <a:txBody>
                    <a:bodyPr/>
                    <a:lstStyle/>
                    <a:p>
                      <a:pPr algn="ctr"/>
                      <a:r>
                        <a:rPr lang="en-CA" sz="1400" b="1" dirty="0" smtClean="0"/>
                        <a:t>Flash</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IOS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Other system files</a:t>
                      </a:r>
                      <a:endParaRPr lang="en-CA" sz="1400" kern="1200" dirty="0">
                        <a:solidFill>
                          <a:schemeClr val="dk1"/>
                        </a:solidFill>
                        <a:latin typeface="+mn-lt"/>
                        <a:ea typeface="+mn-ea"/>
                        <a:cs typeface="+mn-cs"/>
                      </a:endParaRPr>
                    </a:p>
                  </a:txBody>
                  <a:tcPr marL="91439" marR="91439" marT="45725" marB="45725" anchor="ctr"/>
                </a:tc>
              </a:tr>
            </a:tbl>
          </a:graphicData>
        </a:graphic>
      </p:graphicFrame>
    </p:spTree>
    <p:extLst>
      <p:ext uri="{BB962C8B-B14F-4D97-AF65-F5344CB8AC3E}">
        <p14:creationId xmlns:p14="http://schemas.microsoft.com/office/powerpoint/2010/main" val="3680443349"/>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Inside a Router</a:t>
            </a: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606550"/>
            <a:ext cx="63246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617827"/>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Backplane</a:t>
            </a:r>
          </a:p>
        </p:txBody>
      </p:sp>
      <p:pic>
        <p:nvPicPr>
          <p:cNvPr id="7885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2863850"/>
            <a:ext cx="7969250"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100138" y="3917950"/>
            <a:ext cx="3616325" cy="5207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2" name="TextBox 23"/>
          <p:cNvSpPr txBox="1">
            <a:spLocks noChangeArrowheads="1"/>
          </p:cNvSpPr>
          <p:nvPr/>
        </p:nvSpPr>
        <p:spPr bwMode="auto">
          <a:xfrm>
            <a:off x="1979613" y="5772150"/>
            <a:ext cx="2216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Two 4 GB flash card slots</a:t>
            </a:r>
          </a:p>
        </p:txBody>
      </p:sp>
      <p:sp>
        <p:nvSpPr>
          <p:cNvPr id="78853" name="TextBox 24"/>
          <p:cNvSpPr txBox="1">
            <a:spLocks noChangeArrowheads="1"/>
          </p:cNvSpPr>
          <p:nvPr/>
        </p:nvSpPr>
        <p:spPr bwMode="auto">
          <a:xfrm>
            <a:off x="1692275" y="1941513"/>
            <a:ext cx="2517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Double-wide eHWIC slots</a:t>
            </a:r>
          </a:p>
        </p:txBody>
      </p:sp>
      <p:cxnSp>
        <p:nvCxnSpPr>
          <p:cNvPr id="26" name="Straight Arrow Connector 25"/>
          <p:cNvCxnSpPr>
            <a:stCxn id="78853" idx="2"/>
            <a:endCxn id="23" idx="0"/>
          </p:cNvCxnSpPr>
          <p:nvPr/>
        </p:nvCxnSpPr>
        <p:spPr>
          <a:xfrm flipH="1">
            <a:off x="2908300" y="2279650"/>
            <a:ext cx="42863" cy="16383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859338" y="3910013"/>
            <a:ext cx="1714500" cy="57308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6" name="TextBox 27"/>
          <p:cNvSpPr txBox="1">
            <a:spLocks noChangeArrowheads="1"/>
          </p:cNvSpPr>
          <p:nvPr/>
        </p:nvSpPr>
        <p:spPr bwMode="auto">
          <a:xfrm>
            <a:off x="5191125" y="1938338"/>
            <a:ext cx="1039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eHWIC 0</a:t>
            </a:r>
          </a:p>
        </p:txBody>
      </p:sp>
      <p:cxnSp>
        <p:nvCxnSpPr>
          <p:cNvPr id="29" name="Straight Arrow Connector 28"/>
          <p:cNvCxnSpPr>
            <a:stCxn id="78856" idx="2"/>
            <a:endCxn id="27" idx="0"/>
          </p:cNvCxnSpPr>
          <p:nvPr/>
        </p:nvCxnSpPr>
        <p:spPr>
          <a:xfrm>
            <a:off x="5711825" y="2276475"/>
            <a:ext cx="4763" cy="163353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51625" y="3956050"/>
            <a:ext cx="447675" cy="3794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9" name="TextBox 30"/>
          <p:cNvSpPr txBox="1">
            <a:spLocks noChangeArrowheads="1"/>
          </p:cNvSpPr>
          <p:nvPr/>
        </p:nvSpPr>
        <p:spPr bwMode="auto">
          <a:xfrm>
            <a:off x="6532563" y="1938338"/>
            <a:ext cx="661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AUX </a:t>
            </a:r>
          </a:p>
          <a:p>
            <a:r>
              <a:rPr lang="en-CA" sz="1600"/>
              <a:t>port</a:t>
            </a:r>
          </a:p>
        </p:txBody>
      </p:sp>
      <p:cxnSp>
        <p:nvCxnSpPr>
          <p:cNvPr id="32" name="Straight Arrow Connector 31"/>
          <p:cNvCxnSpPr>
            <a:stCxn id="78859" idx="2"/>
            <a:endCxn id="30" idx="0"/>
          </p:cNvCxnSpPr>
          <p:nvPr/>
        </p:nvCxnSpPr>
        <p:spPr>
          <a:xfrm>
            <a:off x="6862763" y="2522538"/>
            <a:ext cx="12700" cy="14335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40650" y="39560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2" name="TextBox 33"/>
          <p:cNvSpPr txBox="1">
            <a:spLocks noChangeArrowheads="1"/>
          </p:cNvSpPr>
          <p:nvPr/>
        </p:nvSpPr>
        <p:spPr bwMode="auto">
          <a:xfrm>
            <a:off x="7423150" y="1914525"/>
            <a:ext cx="10747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LAN</a:t>
            </a:r>
          </a:p>
          <a:p>
            <a:r>
              <a:rPr lang="en-CA" sz="1600"/>
              <a:t>interfaces</a:t>
            </a:r>
          </a:p>
        </p:txBody>
      </p:sp>
      <p:cxnSp>
        <p:nvCxnSpPr>
          <p:cNvPr id="35" name="Straight Arrow Connector 34"/>
          <p:cNvCxnSpPr>
            <a:stCxn id="78862" idx="2"/>
          </p:cNvCxnSpPr>
          <p:nvPr/>
        </p:nvCxnSpPr>
        <p:spPr>
          <a:xfrm flipH="1">
            <a:off x="7423150" y="2500313"/>
            <a:ext cx="536575" cy="17700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8862" idx="2"/>
            <a:endCxn id="33" idx="0"/>
          </p:cNvCxnSpPr>
          <p:nvPr/>
        </p:nvCxnSpPr>
        <p:spPr>
          <a:xfrm flipH="1">
            <a:off x="7953375" y="2500313"/>
            <a:ext cx="6350" cy="14557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54863" y="4373563"/>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8" name="Rectangle 37"/>
          <p:cNvSpPr/>
          <p:nvPr/>
        </p:nvSpPr>
        <p:spPr>
          <a:xfrm>
            <a:off x="7740650" y="4338638"/>
            <a:ext cx="439738" cy="36353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7" name="TextBox 38"/>
          <p:cNvSpPr txBox="1">
            <a:spLocks noChangeArrowheads="1"/>
          </p:cNvSpPr>
          <p:nvPr/>
        </p:nvSpPr>
        <p:spPr bwMode="auto">
          <a:xfrm>
            <a:off x="7661275" y="5407025"/>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USB </a:t>
            </a:r>
          </a:p>
          <a:p>
            <a:r>
              <a:rPr lang="en-CA" sz="1400"/>
              <a:t>Ports</a:t>
            </a:r>
          </a:p>
        </p:txBody>
      </p:sp>
      <p:cxnSp>
        <p:nvCxnSpPr>
          <p:cNvPr id="40" name="Straight Arrow Connector 39"/>
          <p:cNvCxnSpPr>
            <a:stCxn id="78867" idx="0"/>
            <a:endCxn id="38" idx="2"/>
          </p:cNvCxnSpPr>
          <p:nvPr/>
        </p:nvCxnSpPr>
        <p:spPr>
          <a:xfrm flipH="1" flipV="1">
            <a:off x="7961313" y="4702175"/>
            <a:ext cx="3175" cy="70485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935663" y="44862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0" name="TextBox 41"/>
          <p:cNvSpPr txBox="1">
            <a:spLocks noChangeArrowheads="1"/>
          </p:cNvSpPr>
          <p:nvPr/>
        </p:nvSpPr>
        <p:spPr bwMode="auto">
          <a:xfrm>
            <a:off x="5588000" y="5772150"/>
            <a:ext cx="1258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43" name="Straight Arrow Connector 42"/>
          <p:cNvCxnSpPr>
            <a:stCxn id="78870" idx="0"/>
            <a:endCxn id="41" idx="2"/>
          </p:cNvCxnSpPr>
          <p:nvPr/>
        </p:nvCxnSpPr>
        <p:spPr>
          <a:xfrm flipH="1" flipV="1">
            <a:off x="6210300" y="4849813"/>
            <a:ext cx="7938" cy="9223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645275" y="4373563"/>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3" name="TextBox 44"/>
          <p:cNvSpPr txBox="1">
            <a:spLocks noChangeArrowheads="1"/>
          </p:cNvSpPr>
          <p:nvPr/>
        </p:nvSpPr>
        <p:spPr bwMode="auto">
          <a:xfrm>
            <a:off x="6365875" y="5167313"/>
            <a:ext cx="101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46" name="Straight Arrow Connector 45"/>
          <p:cNvCxnSpPr>
            <a:stCxn id="78873" idx="0"/>
            <a:endCxn id="44" idx="2"/>
          </p:cNvCxnSpPr>
          <p:nvPr/>
        </p:nvCxnSpPr>
        <p:spPr>
          <a:xfrm flipV="1">
            <a:off x="6873875" y="4808538"/>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252538" y="4483100"/>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48" name="Rectangle 47"/>
          <p:cNvSpPr/>
          <p:nvPr/>
        </p:nvSpPr>
        <p:spPr>
          <a:xfrm>
            <a:off x="3059113" y="4486275"/>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cxnSp>
        <p:nvCxnSpPr>
          <p:cNvPr id="49" name="Straight Arrow Connector 48"/>
          <p:cNvCxnSpPr>
            <a:stCxn id="78852" idx="0"/>
            <a:endCxn id="48" idx="2"/>
          </p:cNvCxnSpPr>
          <p:nvPr/>
        </p:nvCxnSpPr>
        <p:spPr>
          <a:xfrm flipV="1">
            <a:off x="3087688" y="4776788"/>
            <a:ext cx="766762" cy="9953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8852" idx="0"/>
            <a:endCxn id="47" idx="2"/>
          </p:cNvCxnSpPr>
          <p:nvPr/>
        </p:nvCxnSpPr>
        <p:spPr>
          <a:xfrm flipH="1" flipV="1">
            <a:off x="2047875" y="4773613"/>
            <a:ext cx="1039813" cy="9985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948903"/>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Connecting to a Router</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943225"/>
            <a:ext cx="78994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4716463" y="4032250"/>
            <a:ext cx="1857375" cy="5286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0" name="TextBox 23"/>
          <p:cNvSpPr txBox="1">
            <a:spLocks noChangeArrowheads="1"/>
          </p:cNvSpPr>
          <p:nvPr/>
        </p:nvSpPr>
        <p:spPr bwMode="auto">
          <a:xfrm>
            <a:off x="5151438" y="2014538"/>
            <a:ext cx="985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WAN </a:t>
            </a:r>
          </a:p>
          <a:p>
            <a:r>
              <a:rPr lang="en-CA" sz="1600"/>
              <a:t>Interface</a:t>
            </a:r>
          </a:p>
        </p:txBody>
      </p:sp>
      <p:cxnSp>
        <p:nvCxnSpPr>
          <p:cNvPr id="25" name="Straight Arrow Connector 24"/>
          <p:cNvCxnSpPr>
            <a:stCxn id="80900" idx="2"/>
            <a:endCxn id="23" idx="0"/>
          </p:cNvCxnSpPr>
          <p:nvPr/>
        </p:nvCxnSpPr>
        <p:spPr>
          <a:xfrm>
            <a:off x="5643563" y="2600325"/>
            <a:ext cx="1587" cy="1431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51625" y="4032250"/>
            <a:ext cx="447675" cy="3810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3" name="TextBox 26"/>
          <p:cNvSpPr txBox="1">
            <a:spLocks noChangeArrowheads="1"/>
          </p:cNvSpPr>
          <p:nvPr/>
        </p:nvSpPr>
        <p:spPr bwMode="auto">
          <a:xfrm>
            <a:off x="6532563" y="2014538"/>
            <a:ext cx="6619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AUX </a:t>
            </a:r>
          </a:p>
          <a:p>
            <a:r>
              <a:rPr lang="en-CA" sz="1600"/>
              <a:t>port</a:t>
            </a:r>
          </a:p>
        </p:txBody>
      </p:sp>
      <p:cxnSp>
        <p:nvCxnSpPr>
          <p:cNvPr id="28" name="Straight Arrow Connector 27"/>
          <p:cNvCxnSpPr>
            <a:stCxn id="80903" idx="2"/>
            <a:endCxn id="26" idx="0"/>
          </p:cNvCxnSpPr>
          <p:nvPr/>
        </p:nvCxnSpPr>
        <p:spPr>
          <a:xfrm>
            <a:off x="6862763" y="2600325"/>
            <a:ext cx="12700" cy="1431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0650" y="40322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6" name="TextBox 29"/>
          <p:cNvSpPr txBox="1">
            <a:spLocks noChangeArrowheads="1"/>
          </p:cNvSpPr>
          <p:nvPr/>
        </p:nvSpPr>
        <p:spPr bwMode="auto">
          <a:xfrm>
            <a:off x="7423150" y="1992313"/>
            <a:ext cx="1074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LAN</a:t>
            </a:r>
          </a:p>
          <a:p>
            <a:r>
              <a:rPr lang="en-CA" sz="1600"/>
              <a:t>interfaces</a:t>
            </a:r>
          </a:p>
        </p:txBody>
      </p:sp>
      <p:cxnSp>
        <p:nvCxnSpPr>
          <p:cNvPr id="31" name="Straight Arrow Connector 30"/>
          <p:cNvCxnSpPr>
            <a:stCxn id="80906" idx="2"/>
          </p:cNvCxnSpPr>
          <p:nvPr/>
        </p:nvCxnSpPr>
        <p:spPr>
          <a:xfrm flipH="1">
            <a:off x="7423150" y="2576513"/>
            <a:ext cx="536575" cy="17700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0906" idx="2"/>
            <a:endCxn id="29" idx="0"/>
          </p:cNvCxnSpPr>
          <p:nvPr/>
        </p:nvCxnSpPr>
        <p:spPr>
          <a:xfrm flipH="1">
            <a:off x="7953375" y="2576513"/>
            <a:ext cx="6350" cy="14557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54863" y="4451350"/>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4" name="Rectangle 33"/>
          <p:cNvSpPr/>
          <p:nvPr/>
        </p:nvSpPr>
        <p:spPr>
          <a:xfrm>
            <a:off x="5935663" y="45624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11" name="TextBox 34"/>
          <p:cNvSpPr txBox="1">
            <a:spLocks noChangeArrowheads="1"/>
          </p:cNvSpPr>
          <p:nvPr/>
        </p:nvSpPr>
        <p:spPr bwMode="auto">
          <a:xfrm>
            <a:off x="5588000" y="5849938"/>
            <a:ext cx="1258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36" name="Straight Arrow Connector 35"/>
          <p:cNvCxnSpPr>
            <a:stCxn id="80911" idx="0"/>
            <a:endCxn id="34" idx="2"/>
          </p:cNvCxnSpPr>
          <p:nvPr/>
        </p:nvCxnSpPr>
        <p:spPr>
          <a:xfrm flipH="1" flipV="1">
            <a:off x="6210300" y="4926013"/>
            <a:ext cx="7938" cy="923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645275" y="4451350"/>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14" name="TextBox 37"/>
          <p:cNvSpPr txBox="1">
            <a:spLocks noChangeArrowheads="1"/>
          </p:cNvSpPr>
          <p:nvPr/>
        </p:nvSpPr>
        <p:spPr bwMode="auto">
          <a:xfrm>
            <a:off x="6365875" y="5245100"/>
            <a:ext cx="1016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39" name="Straight Arrow Connector 38"/>
          <p:cNvCxnSpPr>
            <a:stCxn id="80914" idx="0"/>
            <a:endCxn id="37" idx="2"/>
          </p:cNvCxnSpPr>
          <p:nvPr/>
        </p:nvCxnSpPr>
        <p:spPr>
          <a:xfrm flipV="1">
            <a:off x="6873875" y="4886325"/>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559275"/>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LAN and WAN Interfaces</a:t>
            </a:r>
          </a:p>
        </p:txBody>
      </p:sp>
      <p:pic>
        <p:nvPicPr>
          <p:cNvPr id="829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811463"/>
            <a:ext cx="6935788" cy="18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68375" y="3787775"/>
            <a:ext cx="3622675" cy="44926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900113" y="4237038"/>
            <a:ext cx="5759450" cy="4460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262688" y="3663950"/>
            <a:ext cx="396875" cy="57467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6262688" y="2732088"/>
            <a:ext cx="1693862" cy="93186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6659563" y="3663950"/>
            <a:ext cx="449262" cy="33813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7596188" y="3663950"/>
            <a:ext cx="536575" cy="9525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073900" y="4030663"/>
            <a:ext cx="515938" cy="5095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6626225" y="4448175"/>
            <a:ext cx="447675" cy="9207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2955" name="TextBox 12"/>
          <p:cNvSpPr txBox="1">
            <a:spLocks noChangeArrowheads="1"/>
          </p:cNvSpPr>
          <p:nvPr/>
        </p:nvSpPr>
        <p:spPr bwMode="auto">
          <a:xfrm>
            <a:off x="4622800" y="2235200"/>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a:t>Serial interfaces</a:t>
            </a:r>
          </a:p>
        </p:txBody>
      </p:sp>
      <p:sp>
        <p:nvSpPr>
          <p:cNvPr id="82956" name="TextBox 13"/>
          <p:cNvSpPr txBox="1">
            <a:spLocks noChangeArrowheads="1"/>
          </p:cNvSpPr>
          <p:nvPr/>
        </p:nvSpPr>
        <p:spPr bwMode="auto">
          <a:xfrm>
            <a:off x="6334125" y="5033963"/>
            <a:ext cx="1697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a:t>LAN interfaces</a:t>
            </a:r>
          </a:p>
        </p:txBody>
      </p:sp>
      <p:cxnSp>
        <p:nvCxnSpPr>
          <p:cNvPr id="15" name="Straight Arrow Connector 14"/>
          <p:cNvCxnSpPr>
            <a:stCxn id="82955" idx="2"/>
          </p:cNvCxnSpPr>
          <p:nvPr/>
        </p:nvCxnSpPr>
        <p:spPr>
          <a:xfrm flipH="1">
            <a:off x="5541963" y="2605088"/>
            <a:ext cx="0" cy="10588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388225" y="4179888"/>
            <a:ext cx="0" cy="8540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75463" y="4467225"/>
            <a:ext cx="0" cy="56673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5956454"/>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sz="1800">
                <a:latin typeface="Arial" charset="0"/>
              </a:rPr>
              <a:t>Router Boot-up</a:t>
            </a:r>
            <a:r>
              <a:rPr lang="en-US">
                <a:latin typeface="Arial" charset="0"/>
              </a:rPr>
              <a:t/>
            </a:r>
            <a:br>
              <a:rPr lang="en-US">
                <a:latin typeface="Arial" charset="0"/>
              </a:rPr>
            </a:br>
            <a:r>
              <a:rPr lang="en-US">
                <a:latin typeface="Arial" charset="0"/>
              </a:rPr>
              <a:t>Cisco IOS</a:t>
            </a:r>
          </a:p>
        </p:txBody>
      </p:sp>
      <p:pic>
        <p:nvPicPr>
          <p:cNvPr id="84994"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l="-25452" r="-25452"/>
          <a:stretch>
            <a:fillRect/>
          </a:stretch>
        </p:blipFill>
        <p:spPr/>
      </p:pic>
    </p:spTree>
    <p:extLst>
      <p:ext uri="{BB962C8B-B14F-4D97-AF65-F5344CB8AC3E}">
        <p14:creationId xmlns:p14="http://schemas.microsoft.com/office/powerpoint/2010/main" val="1269295536"/>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70"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40771" name="Rectangle 3"/>
          <p:cNvSpPr>
            <a:spLocks noGrp="1" noChangeArrowheads="1"/>
          </p:cNvSpPr>
          <p:nvPr>
            <p:ph type="body" idx="1"/>
          </p:nvPr>
        </p:nvSpPr>
        <p:spPr>
          <a:xfrm>
            <a:off x="655638" y="1392238"/>
            <a:ext cx="7940675" cy="5076825"/>
          </a:xfrm>
        </p:spPr>
        <p:txBody>
          <a:bodyPr/>
          <a:lstStyle/>
          <a:p>
            <a:r>
              <a:rPr lang="ru-RU" altLang="uk-UA"/>
              <a:t>М</a:t>
            </a:r>
            <a:r>
              <a:rPr lang="uk-UA" altLang="uk-UA"/>
              <a:t>ережевий рівень використовує 4 основні процеси:</a:t>
            </a:r>
          </a:p>
          <a:p>
            <a:pPr>
              <a:buFont typeface="Wingdings" pitchFamily="2" charset="2"/>
              <a:buNone/>
            </a:pPr>
            <a:r>
              <a:rPr lang="uk-UA" altLang="uk-UA" sz="2000"/>
              <a:t> - адресацію;</a:t>
            </a:r>
          </a:p>
          <a:p>
            <a:pPr>
              <a:buFont typeface="Wingdings" pitchFamily="2" charset="2"/>
              <a:buNone/>
            </a:pPr>
            <a:r>
              <a:rPr lang="uk-UA" altLang="uk-UA" sz="2000"/>
              <a:t> - інкапсуляцію;</a:t>
            </a:r>
          </a:p>
          <a:p>
            <a:pPr>
              <a:buFont typeface="Wingdings" pitchFamily="2" charset="2"/>
              <a:buNone/>
            </a:pPr>
            <a:r>
              <a:rPr lang="uk-UA" altLang="uk-UA" sz="2000"/>
              <a:t> - маршрутизацію;</a:t>
            </a:r>
          </a:p>
          <a:p>
            <a:pPr>
              <a:buFont typeface="Wingdings" pitchFamily="2" charset="2"/>
              <a:buNone/>
            </a:pPr>
            <a:r>
              <a:rPr lang="uk-UA" altLang="uk-UA" sz="2000"/>
              <a:t> - деінкапсуляцію.</a:t>
            </a:r>
            <a:endParaRPr lang="en-US" altLang="uk-UA" sz="2000"/>
          </a:p>
        </p:txBody>
      </p:sp>
      <p:pic>
        <p:nvPicPr>
          <p:cNvPr id="1440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2649538"/>
            <a:ext cx="5945188" cy="390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sz="1800">
                <a:latin typeface="Arial" charset="0"/>
              </a:rPr>
              <a:t>Router Boot-up</a:t>
            </a:r>
            <a:r>
              <a:rPr lang="en-US">
                <a:latin typeface="Arial" charset="0"/>
              </a:rPr>
              <a:t/>
            </a:r>
            <a:br>
              <a:rPr lang="en-US">
                <a:latin typeface="Arial" charset="0"/>
              </a:rPr>
            </a:br>
            <a:r>
              <a:rPr lang="en-US">
                <a:latin typeface="Arial" charset="0"/>
              </a:rPr>
              <a:t>Bootset Files</a:t>
            </a:r>
          </a:p>
        </p:txBody>
      </p:sp>
      <p:pic>
        <p:nvPicPr>
          <p:cNvPr id="8704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8420" r="-8420"/>
          <a:stretch>
            <a:fillRect/>
          </a:stretch>
        </p:blipFill>
        <p:spPr/>
      </p:pic>
    </p:spTree>
    <p:extLst>
      <p:ext uri="{BB962C8B-B14F-4D97-AF65-F5344CB8AC3E}">
        <p14:creationId xmlns:p14="http://schemas.microsoft.com/office/powerpoint/2010/main" val="3660691766"/>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sz="1800">
                <a:latin typeface="Arial" charset="0"/>
              </a:rPr>
              <a:t>Router Boot-up</a:t>
            </a:r>
            <a:br>
              <a:rPr lang="en-US" sz="1800">
                <a:latin typeface="Arial" charset="0"/>
              </a:rPr>
            </a:br>
            <a:r>
              <a:rPr lang="en-US">
                <a:latin typeface="Arial" charset="0"/>
              </a:rPr>
              <a:t>Router Bootup Process</a:t>
            </a: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1376363"/>
            <a:ext cx="8208963" cy="5122862"/>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1" name="TextBox 4"/>
          <p:cNvSpPr txBox="1">
            <a:spLocks noChangeArrowheads="1"/>
          </p:cNvSpPr>
          <p:nvPr/>
        </p:nvSpPr>
        <p:spPr bwMode="auto">
          <a:xfrm>
            <a:off x="708025" y="5048250"/>
            <a:ext cx="77771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900">
                <a:latin typeface="Courier New" charset="0"/>
                <a:cs typeface="Courier New" charset="0"/>
              </a:rPr>
              <a:t>System Bootstrap, Version 15.0(1r)M15, RELEASE SOFTWARE (fc1)</a:t>
            </a:r>
          </a:p>
          <a:p>
            <a:r>
              <a:rPr lang="en-CA" sz="900">
                <a:latin typeface="Courier New" charset="0"/>
                <a:cs typeface="Courier New" charset="0"/>
              </a:rPr>
              <a:t>Technical Support: http://www.cisco.com/techsupport</a:t>
            </a:r>
          </a:p>
          <a:p>
            <a:endParaRPr lang="en-CA" sz="900">
              <a:latin typeface="Courier New" charset="0"/>
              <a:cs typeface="Courier New" charset="0"/>
            </a:endParaRPr>
          </a:p>
          <a:p>
            <a:r>
              <a:rPr lang="en-CA" sz="900">
                <a:latin typeface="Courier New" charset="0"/>
                <a:cs typeface="Courier New" charset="0"/>
              </a:rPr>
              <a:t>&lt;output omitted&gt;</a:t>
            </a:r>
          </a:p>
        </p:txBody>
      </p:sp>
      <p:sp>
        <p:nvSpPr>
          <p:cNvPr id="89092" name="TextBox 5"/>
          <p:cNvSpPr txBox="1">
            <a:spLocks noChangeArrowheads="1"/>
          </p:cNvSpPr>
          <p:nvPr/>
        </p:nvSpPr>
        <p:spPr bwMode="auto">
          <a:xfrm>
            <a:off x="6227763" y="1712913"/>
            <a:ext cx="2232025" cy="830262"/>
          </a:xfrm>
          <a:prstGeom prst="rect">
            <a:avLst/>
          </a:prstGeom>
          <a:solidFill>
            <a:srgbClr val="FF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9388" indent="-1793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buFont typeface="Arial" charset="0"/>
              <a:buAutoNum type="arabicPeriod"/>
            </a:pPr>
            <a:r>
              <a:rPr lang="en-CA" sz="1600"/>
              <a:t>Perform the POST and load the bootstrap program</a:t>
            </a:r>
          </a:p>
        </p:txBody>
      </p:sp>
      <p:sp>
        <p:nvSpPr>
          <p:cNvPr id="89093" name="TextBox 6"/>
          <p:cNvSpPr txBox="1">
            <a:spLocks noChangeArrowheads="1"/>
          </p:cNvSpPr>
          <p:nvPr/>
        </p:nvSpPr>
        <p:spPr bwMode="auto">
          <a:xfrm>
            <a:off x="6234113" y="2762250"/>
            <a:ext cx="2233612" cy="738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9388" indent="-1793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buFont typeface="Arial" charset="0"/>
              <a:buAutoNum type="arabicPeriod" startAt="2"/>
            </a:pPr>
            <a:r>
              <a:rPr lang="en-CA" sz="1600"/>
              <a:t>Locate and load the Cisco IOS software</a:t>
            </a:r>
          </a:p>
        </p:txBody>
      </p:sp>
      <p:sp>
        <p:nvSpPr>
          <p:cNvPr id="89094" name="TextBox 7"/>
          <p:cNvSpPr txBox="1">
            <a:spLocks noChangeArrowheads="1"/>
          </p:cNvSpPr>
          <p:nvPr/>
        </p:nvSpPr>
        <p:spPr bwMode="auto">
          <a:xfrm>
            <a:off x="6216650" y="3752850"/>
            <a:ext cx="2484438" cy="1076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79388" indent="-179388">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buFont typeface="Arial" charset="0"/>
              <a:buAutoNum type="arabicPeriod" startAt="3"/>
            </a:pPr>
            <a:r>
              <a:rPr lang="en-CA" sz="1600"/>
              <a:t>Locate and load the startup configuration file or enter setup mode </a:t>
            </a:r>
          </a:p>
        </p:txBody>
      </p:sp>
    </p:spTree>
    <p:extLst>
      <p:ext uri="{BB962C8B-B14F-4D97-AF65-F5344CB8AC3E}">
        <p14:creationId xmlns:p14="http://schemas.microsoft.com/office/powerpoint/2010/main" val="1946470476"/>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a:latin typeface="Arial" charset="0"/>
              </a:rPr>
              <a:t>Router Boot-up</a:t>
            </a:r>
            <a:br>
              <a:rPr lang="en-US" sz="1800">
                <a:latin typeface="Arial" charset="0"/>
              </a:rPr>
            </a:br>
            <a:r>
              <a:rPr lang="en-US">
                <a:latin typeface="Arial" charset="0"/>
              </a:rPr>
              <a:t>Show Versions Output</a:t>
            </a:r>
          </a:p>
        </p:txBody>
      </p:sp>
      <p:sp>
        <p:nvSpPr>
          <p:cNvPr id="18" name="Rectangle 17"/>
          <p:cNvSpPr/>
          <p:nvPr/>
        </p:nvSpPr>
        <p:spPr>
          <a:xfrm>
            <a:off x="844550" y="2570163"/>
            <a:ext cx="4608513" cy="1793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9" name="Rectangle 18"/>
          <p:cNvSpPr/>
          <p:nvPr/>
        </p:nvSpPr>
        <p:spPr>
          <a:xfrm>
            <a:off x="844550" y="4067175"/>
            <a:ext cx="3852863" cy="2889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0" name="Rectangle 19"/>
          <p:cNvSpPr/>
          <p:nvPr/>
        </p:nvSpPr>
        <p:spPr>
          <a:xfrm>
            <a:off x="842963" y="3576638"/>
            <a:ext cx="2339975" cy="2587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1" name="Rectangle 20"/>
          <p:cNvSpPr/>
          <p:nvPr/>
        </p:nvSpPr>
        <p:spPr>
          <a:xfrm>
            <a:off x="844550" y="3333750"/>
            <a:ext cx="4968875"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2" name="Rectangle 21"/>
          <p:cNvSpPr/>
          <p:nvPr/>
        </p:nvSpPr>
        <p:spPr>
          <a:xfrm>
            <a:off x="863600" y="2076450"/>
            <a:ext cx="4608513"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3" name="Rectangle 22"/>
          <p:cNvSpPr/>
          <p:nvPr/>
        </p:nvSpPr>
        <p:spPr>
          <a:xfrm>
            <a:off x="836613" y="1509713"/>
            <a:ext cx="6913562" cy="2524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4" name="Rectangle 23"/>
          <p:cNvSpPr/>
          <p:nvPr/>
        </p:nvSpPr>
        <p:spPr>
          <a:xfrm>
            <a:off x="827088" y="1312863"/>
            <a:ext cx="7705725" cy="5133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1145" name="TextBox 11"/>
          <p:cNvSpPr txBox="1">
            <a:spLocks noChangeArrowheads="1"/>
          </p:cNvSpPr>
          <p:nvPr/>
        </p:nvSpPr>
        <p:spPr bwMode="auto">
          <a:xfrm>
            <a:off x="827088" y="1312863"/>
            <a:ext cx="76327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900">
                <a:latin typeface="Courier New" charset="0"/>
                <a:cs typeface="Courier New" charset="0"/>
              </a:rPr>
              <a:t>Router# </a:t>
            </a:r>
            <a:r>
              <a:rPr lang="en-CA" sz="900" b="1">
                <a:latin typeface="Courier New" charset="0"/>
                <a:cs typeface="Courier New" charset="0"/>
              </a:rPr>
              <a:t>show version</a:t>
            </a:r>
          </a:p>
          <a:p>
            <a:pPr algn="l"/>
            <a:r>
              <a:rPr lang="en-CA" sz="900">
                <a:latin typeface="Courier New" charset="0"/>
                <a:cs typeface="Courier New" charset="0"/>
              </a:rPr>
              <a:t>Cisco IOS Software, C1900 Software (C1900-UNIVERSALK9-M), Version 15.2(4)M1, RELEASE SOFTWARE (fc1)</a:t>
            </a:r>
          </a:p>
          <a:p>
            <a:pPr algn="l"/>
            <a:r>
              <a:rPr lang="en-CA" sz="900">
                <a:latin typeface="Courier New" charset="0"/>
                <a:cs typeface="Courier New" charset="0"/>
              </a:rPr>
              <a:t>Technical Support: http://www.cisco.com/techsupport</a:t>
            </a:r>
          </a:p>
          <a:p>
            <a:pPr algn="l"/>
            <a:r>
              <a:rPr lang="en-CA" sz="900">
                <a:latin typeface="Courier New" charset="0"/>
                <a:cs typeface="Courier New" charset="0"/>
              </a:rPr>
              <a:t>Copyright (c) 1986-2012 by Cisco Systems, Inc.</a:t>
            </a:r>
          </a:p>
          <a:p>
            <a:pPr algn="l"/>
            <a:r>
              <a:rPr lang="en-CA" sz="900">
                <a:latin typeface="Courier New" charset="0"/>
                <a:cs typeface="Courier New" charset="0"/>
              </a:rPr>
              <a:t>Compiled Thu 26-Jul-12 19:34 by prod_rel_team</a:t>
            </a:r>
          </a:p>
          <a:p>
            <a:pPr algn="l"/>
            <a:endParaRPr lang="en-CA" sz="900">
              <a:latin typeface="Courier New" charset="0"/>
              <a:cs typeface="Courier New" charset="0"/>
            </a:endParaRPr>
          </a:p>
          <a:p>
            <a:pPr algn="l"/>
            <a:r>
              <a:rPr lang="en-CA" sz="900">
                <a:latin typeface="Courier New" charset="0"/>
                <a:cs typeface="Courier New" charset="0"/>
              </a:rPr>
              <a:t>ROM: System Bootstrap, Version 15.0(1r)M15, RELEASE SOFTWARE (fc1)</a:t>
            </a:r>
          </a:p>
          <a:p>
            <a:pPr algn="l"/>
            <a:endParaRPr lang="en-CA" sz="900">
              <a:latin typeface="Courier New" charset="0"/>
              <a:cs typeface="Courier New" charset="0"/>
            </a:endParaRPr>
          </a:p>
          <a:p>
            <a:pPr algn="l"/>
            <a:r>
              <a:rPr lang="en-CA" sz="900">
                <a:latin typeface="Courier New" charset="0"/>
                <a:cs typeface="Courier New" charset="0"/>
              </a:rPr>
              <a:t>Router uptime is 10 hours, 9 minutes</a:t>
            </a:r>
          </a:p>
          <a:p>
            <a:pPr algn="l"/>
            <a:r>
              <a:rPr lang="en-CA" sz="900">
                <a:latin typeface="Courier New" charset="0"/>
                <a:cs typeface="Courier New" charset="0"/>
              </a:rPr>
              <a:t>System returned to ROM by power-on</a:t>
            </a:r>
          </a:p>
          <a:p>
            <a:pPr algn="l"/>
            <a:r>
              <a:rPr lang="en-CA" sz="900">
                <a:latin typeface="Courier New" charset="0"/>
                <a:cs typeface="Courier New" charset="0"/>
              </a:rPr>
              <a:t>System image file is "flash0:c1900-universalk9-mz.SPA.152-4.M1.bin"</a:t>
            </a:r>
          </a:p>
          <a:p>
            <a:pPr algn="l"/>
            <a:r>
              <a:rPr lang="en-CA" sz="900">
                <a:latin typeface="Courier New" charset="0"/>
                <a:cs typeface="Courier New" charset="0"/>
              </a:rPr>
              <a:t>Last reload type: Normal Reload</a:t>
            </a:r>
          </a:p>
          <a:p>
            <a:pPr algn="l"/>
            <a:r>
              <a:rPr lang="en-CA" sz="900">
                <a:latin typeface="Courier New" charset="0"/>
                <a:cs typeface="Courier New" charset="0"/>
              </a:rPr>
              <a:t>Last reload reason: power-on</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Cisco CISCO1941/K9 (revision 1.0) with 446464K/77824K bytes of memory.</a:t>
            </a:r>
          </a:p>
          <a:p>
            <a:pPr algn="l"/>
            <a:r>
              <a:rPr lang="en-CA" sz="900">
                <a:latin typeface="Courier New" charset="0"/>
                <a:cs typeface="Courier New" charset="0"/>
              </a:rPr>
              <a:t>Processor board ID FTX1636848Z</a:t>
            </a:r>
          </a:p>
          <a:p>
            <a:pPr algn="l"/>
            <a:r>
              <a:rPr lang="en-CA" sz="900">
                <a:latin typeface="Courier New" charset="0"/>
                <a:cs typeface="Courier New" charset="0"/>
              </a:rPr>
              <a:t>2 Gigabit Ethernet interfaces</a:t>
            </a:r>
          </a:p>
          <a:p>
            <a:pPr algn="l"/>
            <a:r>
              <a:rPr lang="en-CA" sz="900">
                <a:latin typeface="Courier New" charset="0"/>
                <a:cs typeface="Courier New" charset="0"/>
              </a:rPr>
              <a:t>2 Serial(sync/async) interfaces</a:t>
            </a:r>
          </a:p>
          <a:p>
            <a:pPr algn="l"/>
            <a:r>
              <a:rPr lang="en-CA" sz="900">
                <a:latin typeface="Courier New" charset="0"/>
                <a:cs typeface="Courier New" charset="0"/>
              </a:rPr>
              <a:t>1 terminal line</a:t>
            </a:r>
          </a:p>
          <a:p>
            <a:pPr algn="l"/>
            <a:r>
              <a:rPr lang="en-CA" sz="900">
                <a:latin typeface="Courier New" charset="0"/>
                <a:cs typeface="Courier New" charset="0"/>
              </a:rPr>
              <a:t>DRAM configuration is 64 bits wide with parity disabled.</a:t>
            </a:r>
          </a:p>
          <a:p>
            <a:pPr algn="l"/>
            <a:r>
              <a:rPr lang="en-CA" sz="900">
                <a:latin typeface="Courier New" charset="0"/>
                <a:cs typeface="Courier New" charset="0"/>
              </a:rPr>
              <a:t>255K bytes of non-volatile configuration memory.</a:t>
            </a:r>
          </a:p>
          <a:p>
            <a:pPr algn="l"/>
            <a:r>
              <a:rPr lang="en-CA" sz="900">
                <a:latin typeface="Courier New" charset="0"/>
                <a:cs typeface="Courier New" charset="0"/>
              </a:rPr>
              <a:t>250880K bytes of ATA System CompactFlash 0 (Read/Write)</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Technology Package License Information for Module:'c1900' </a:t>
            </a:r>
          </a:p>
          <a:p>
            <a:pPr algn="l"/>
            <a:endParaRPr lang="en-CA" sz="900">
              <a:latin typeface="Courier New" charset="0"/>
              <a:cs typeface="Courier New" charset="0"/>
            </a:endParaRPr>
          </a:p>
          <a:p>
            <a:pPr algn="l"/>
            <a:r>
              <a:rPr lang="en-CA" sz="900">
                <a:latin typeface="Courier New" charset="0"/>
                <a:cs typeface="Courier New" charset="0"/>
              </a:rPr>
              <a:t>-----------------------------------------------------------------</a:t>
            </a:r>
          </a:p>
          <a:p>
            <a:pPr algn="l"/>
            <a:r>
              <a:rPr lang="en-CA" sz="900">
                <a:latin typeface="Courier New" charset="0"/>
                <a:cs typeface="Courier New" charset="0"/>
              </a:rPr>
              <a:t>Technology    Technology-package           Technology-package</a:t>
            </a:r>
          </a:p>
          <a:p>
            <a:pPr algn="l"/>
            <a:r>
              <a:rPr lang="en-CA" sz="900">
                <a:latin typeface="Courier New" charset="0"/>
                <a:cs typeface="Courier New" charset="0"/>
              </a:rPr>
              <a:t>              Current       Type           Next reboot  </a:t>
            </a:r>
          </a:p>
          <a:p>
            <a:pPr algn="l"/>
            <a:r>
              <a:rPr lang="en-CA" sz="900">
                <a:latin typeface="Courier New" charset="0"/>
                <a:cs typeface="Courier New" charset="0"/>
              </a:rPr>
              <a:t>------------------------------------------------------------------</a:t>
            </a:r>
          </a:p>
          <a:p>
            <a:pPr algn="l"/>
            <a:r>
              <a:rPr lang="en-CA" sz="900">
                <a:latin typeface="Courier New" charset="0"/>
                <a:cs typeface="Courier New" charset="0"/>
              </a:rPr>
              <a:t>ipbase        ipbasek9      Permanent      ipbasek9</a:t>
            </a:r>
          </a:p>
          <a:p>
            <a:pPr algn="l"/>
            <a:r>
              <a:rPr lang="en-CA" sz="900">
                <a:latin typeface="Courier New" charset="0"/>
                <a:cs typeface="Courier New" charset="0"/>
              </a:rPr>
              <a:t>security      None          None           None</a:t>
            </a:r>
          </a:p>
          <a:p>
            <a:pPr algn="l"/>
            <a:r>
              <a:rPr lang="en-CA" sz="900">
                <a:latin typeface="Courier New" charset="0"/>
                <a:cs typeface="Courier New" charset="0"/>
              </a:rPr>
              <a:t>data          None          None           None</a:t>
            </a:r>
          </a:p>
          <a:p>
            <a:pPr algn="l"/>
            <a:endParaRPr lang="en-CA" sz="900">
              <a:latin typeface="Courier New" charset="0"/>
              <a:cs typeface="Courier New" charset="0"/>
            </a:endParaRPr>
          </a:p>
          <a:p>
            <a:pPr algn="l"/>
            <a:r>
              <a:rPr lang="en-CA" sz="900">
                <a:latin typeface="Courier New" charset="0"/>
                <a:cs typeface="Courier New" charset="0"/>
              </a:rPr>
              <a:t>Configuration register is 0x2142 (will be 0x2102 at next reload)</a:t>
            </a:r>
          </a:p>
          <a:p>
            <a:pPr algn="l"/>
            <a:endParaRPr lang="en-CA" sz="900">
              <a:latin typeface="Courier New" charset="0"/>
              <a:cs typeface="Courier New" charset="0"/>
            </a:endParaRPr>
          </a:p>
          <a:p>
            <a:pPr algn="l"/>
            <a:r>
              <a:rPr lang="en-CA" sz="900">
                <a:latin typeface="Courier New" charset="0"/>
                <a:cs typeface="Courier New" charset="0"/>
              </a:rPr>
              <a:t>Router#</a:t>
            </a:r>
          </a:p>
        </p:txBody>
      </p:sp>
    </p:spTree>
    <p:extLst>
      <p:ext uri="{BB962C8B-B14F-4D97-AF65-F5344CB8AC3E}">
        <p14:creationId xmlns:p14="http://schemas.microsoft.com/office/powerpoint/2010/main" val="1834577495"/>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Network Layer</a:t>
            </a:r>
            <a:br>
              <a:rPr lang="en-US" sz="1800">
                <a:latin typeface="Arial" charset="0"/>
              </a:rPr>
            </a:br>
            <a:r>
              <a:rPr lang="en-US">
                <a:latin typeface="Arial" charset="0"/>
              </a:rPr>
              <a:t>Configuring a Cisco Router</a:t>
            </a:r>
          </a:p>
        </p:txBody>
      </p:sp>
      <p:pic>
        <p:nvPicPr>
          <p:cNvPr id="93186" name="Content Placeholder 1" descr="How-to-Configure-Cisco-1941w1.jpg"/>
          <p:cNvPicPr>
            <a:picLocks noGrp="1" noChangeAspect="1"/>
          </p:cNvPicPr>
          <p:nvPr>
            <p:ph idx="1"/>
          </p:nvPr>
        </p:nvPicPr>
        <p:blipFill>
          <a:blip r:embed="rId3">
            <a:extLst>
              <a:ext uri="{28A0092B-C50C-407E-A947-70E740481C1C}">
                <a14:useLocalDpi xmlns:a14="http://schemas.microsoft.com/office/drawing/2010/main" val="0"/>
              </a:ext>
            </a:extLst>
          </a:blip>
          <a:srcRect l="-1752" r="-1752"/>
          <a:stretch>
            <a:fillRect/>
          </a:stretch>
        </p:blipFill>
        <p:spPr/>
      </p:pic>
    </p:spTree>
    <p:extLst>
      <p:ext uri="{BB962C8B-B14F-4D97-AF65-F5344CB8AC3E}">
        <p14:creationId xmlns:p14="http://schemas.microsoft.com/office/powerpoint/2010/main" val="2805807621"/>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Initial Settings</a:t>
            </a:r>
            <a:br>
              <a:rPr lang="en-US" sz="1800">
                <a:latin typeface="Arial" charset="0"/>
              </a:rPr>
            </a:br>
            <a:r>
              <a:rPr lang="en-US">
                <a:latin typeface="Arial" charset="0"/>
              </a:rPr>
              <a:t>Router Configuration Steps</a:t>
            </a:r>
          </a:p>
        </p:txBody>
      </p:sp>
      <p:cxnSp>
        <p:nvCxnSpPr>
          <p:cNvPr id="4" name="Straight Connector 3"/>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5" name="TextBox 4"/>
          <p:cNvSpPr txBox="1">
            <a:spLocks noChangeArrowheads="1"/>
          </p:cNvSpPr>
          <p:nvPr/>
        </p:nvSpPr>
        <p:spPr bwMode="auto">
          <a:xfrm>
            <a:off x="442913" y="2949575"/>
            <a:ext cx="3803650" cy="1166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enable</a:t>
            </a:r>
          </a:p>
          <a:p>
            <a:pPr algn="l"/>
            <a:r>
              <a:rPr lang="en-CA" sz="1100">
                <a:latin typeface="Courier New" charset="0"/>
                <a:cs typeface="Courier New" charset="0"/>
              </a:rPr>
              <a:t>Router# </a:t>
            </a:r>
            <a:r>
              <a:rPr lang="en-CA" sz="1100" b="1">
                <a:latin typeface="Courier New" charset="0"/>
                <a:cs typeface="Courier New" charset="0"/>
              </a:rPr>
              <a:t>configure terminal </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hostname R1</a:t>
            </a:r>
          </a:p>
          <a:p>
            <a:pPr algn="l"/>
            <a:r>
              <a:rPr lang="en-CA" sz="1100">
                <a:latin typeface="Courier New" charset="0"/>
                <a:cs typeface="Courier New" charset="0"/>
              </a:rPr>
              <a:t>R1(config)#</a:t>
            </a:r>
          </a:p>
        </p:txBody>
      </p:sp>
      <p:cxnSp>
        <p:nvCxnSpPr>
          <p:cNvPr id="6" name="Straight Connector 5"/>
          <p:cNvCxnSpPr>
            <a:stCxn id="95249" idx="3"/>
            <a:endCxn id="95264" idx="1"/>
          </p:cNvCxnSpPr>
          <p:nvPr/>
        </p:nvCxnSpPr>
        <p:spPr bwMode="auto">
          <a:xfrm>
            <a:off x="7283450" y="2282825"/>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95246" idx="3"/>
            <a:endCxn id="95262" idx="3"/>
          </p:cNvCxnSpPr>
          <p:nvPr/>
        </p:nvCxnSpPr>
        <p:spPr bwMode="auto">
          <a:xfrm flipV="1">
            <a:off x="7280275" y="1549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8" name="Freeform 9"/>
          <p:cNvSpPr>
            <a:spLocks/>
          </p:cNvSpPr>
          <p:nvPr/>
        </p:nvSpPr>
        <p:spPr bwMode="auto">
          <a:xfrm>
            <a:off x="3619500" y="1747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 name="Straight Connector 8"/>
          <p:cNvCxnSpPr>
            <a:stCxn id="95243" idx="1"/>
            <a:endCxn id="95271" idx="0"/>
          </p:cNvCxnSpPr>
          <p:nvPr/>
        </p:nvCxnSpPr>
        <p:spPr bwMode="auto">
          <a:xfrm flipV="1">
            <a:off x="1630363" y="1808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a:stCxn id="95241" idx="0"/>
            <a:endCxn id="95271" idx="0"/>
          </p:cNvCxnSpPr>
          <p:nvPr/>
        </p:nvCxnSpPr>
        <p:spPr bwMode="auto">
          <a:xfrm>
            <a:off x="1998663" y="1389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389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2" name="TextBox 11"/>
          <p:cNvSpPr txBox="1">
            <a:spLocks noChangeArrowheads="1"/>
          </p:cNvSpPr>
          <p:nvPr/>
        </p:nvSpPr>
        <p:spPr bwMode="auto">
          <a:xfrm>
            <a:off x="1427163" y="1092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524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132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a:stCxn id="95249" idx="1"/>
            <a:endCxn id="95248" idx="0"/>
          </p:cNvCxnSpPr>
          <p:nvPr/>
        </p:nvCxnSpPr>
        <p:spPr bwMode="auto">
          <a:xfrm flipH="1" flipV="1">
            <a:off x="5519738" y="1808163"/>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95246" idx="1"/>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411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633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8" name="TextBox 17"/>
          <p:cNvSpPr txBox="1">
            <a:spLocks noChangeArrowheads="1"/>
          </p:cNvSpPr>
          <p:nvPr/>
        </p:nvSpPr>
        <p:spPr bwMode="auto">
          <a:xfrm>
            <a:off x="5329238" y="1808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524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1256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50" name="TextBox 19"/>
          <p:cNvSpPr txBox="1">
            <a:spLocks noChangeArrowheads="1"/>
          </p:cNvSpPr>
          <p:nvPr/>
        </p:nvSpPr>
        <p:spPr bwMode="auto">
          <a:xfrm>
            <a:off x="1335088" y="2430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5251" name="TextBox 20"/>
          <p:cNvSpPr txBox="1">
            <a:spLocks noChangeArrowheads="1"/>
          </p:cNvSpPr>
          <p:nvPr/>
        </p:nvSpPr>
        <p:spPr bwMode="auto">
          <a:xfrm>
            <a:off x="6424613" y="1116013"/>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5252" name="TextBox 21"/>
          <p:cNvSpPr txBox="1">
            <a:spLocks noChangeArrowheads="1"/>
          </p:cNvSpPr>
          <p:nvPr/>
        </p:nvSpPr>
        <p:spPr bwMode="auto">
          <a:xfrm>
            <a:off x="6434138" y="2414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5253" name="TextBox 22"/>
          <p:cNvSpPr txBox="1">
            <a:spLocks noChangeArrowheads="1"/>
          </p:cNvSpPr>
          <p:nvPr/>
        </p:nvSpPr>
        <p:spPr bwMode="auto">
          <a:xfrm>
            <a:off x="3690938" y="1347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5254" name="TextBox 23"/>
          <p:cNvSpPr txBox="1">
            <a:spLocks noChangeArrowheads="1"/>
          </p:cNvSpPr>
          <p:nvPr/>
        </p:nvSpPr>
        <p:spPr bwMode="auto">
          <a:xfrm>
            <a:off x="4754563" y="1677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5255" name="Rectangle 24"/>
          <p:cNvSpPr>
            <a:spLocks noChangeArrowheads="1"/>
          </p:cNvSpPr>
          <p:nvPr/>
        </p:nvSpPr>
        <p:spPr bwMode="auto">
          <a:xfrm>
            <a:off x="1095375" y="1266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6"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323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a:stCxn id="95241" idx="1"/>
            <a:endCxn id="95256" idx="3"/>
          </p:cNvCxnSpPr>
          <p:nvPr/>
        </p:nvCxnSpPr>
        <p:spPr bwMode="auto">
          <a:xfrm flipH="1">
            <a:off x="1196975" y="1546225"/>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58" name="Rectangle 27"/>
          <p:cNvSpPr>
            <a:spLocks noChangeArrowheads="1"/>
          </p:cNvSpPr>
          <p:nvPr/>
        </p:nvSpPr>
        <p:spPr bwMode="auto">
          <a:xfrm>
            <a:off x="1095375" y="2011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068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a:stCxn id="95243" idx="1"/>
            <a:endCxn id="95259" idx="3"/>
          </p:cNvCxnSpPr>
          <p:nvPr/>
        </p:nvCxnSpPr>
        <p:spPr bwMode="auto">
          <a:xfrm flipH="1">
            <a:off x="1196975" y="2289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61" name="Rectangle 30"/>
          <p:cNvSpPr>
            <a:spLocks noChangeArrowheads="1"/>
          </p:cNvSpPr>
          <p:nvPr/>
        </p:nvSpPr>
        <p:spPr bwMode="auto">
          <a:xfrm>
            <a:off x="7394575" y="1274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2"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327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3" name="Rectangle 32"/>
          <p:cNvSpPr>
            <a:spLocks noChangeArrowheads="1"/>
          </p:cNvSpPr>
          <p:nvPr/>
        </p:nvSpPr>
        <p:spPr bwMode="auto">
          <a:xfrm>
            <a:off x="7408863" y="2014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4" name="Picture 3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071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5" name="TextBox 34"/>
          <p:cNvSpPr txBox="1">
            <a:spLocks noChangeArrowheads="1"/>
          </p:cNvSpPr>
          <p:nvPr/>
        </p:nvSpPr>
        <p:spPr bwMode="auto">
          <a:xfrm>
            <a:off x="5754688" y="1482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6" name="TextBox 35"/>
          <p:cNvSpPr txBox="1">
            <a:spLocks noChangeArrowheads="1"/>
          </p:cNvSpPr>
          <p:nvPr/>
        </p:nvSpPr>
        <p:spPr bwMode="auto">
          <a:xfrm>
            <a:off x="5761038" y="1998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7" name="TextBox 36"/>
          <p:cNvSpPr txBox="1">
            <a:spLocks noChangeArrowheads="1"/>
          </p:cNvSpPr>
          <p:nvPr/>
        </p:nvSpPr>
        <p:spPr bwMode="auto">
          <a:xfrm>
            <a:off x="2627313" y="1941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5268" name="TextBox 37"/>
          <p:cNvSpPr txBox="1">
            <a:spLocks noChangeArrowheads="1"/>
          </p:cNvSpPr>
          <p:nvPr/>
        </p:nvSpPr>
        <p:spPr bwMode="auto">
          <a:xfrm>
            <a:off x="3665538" y="1711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5269" name="TextBox 38"/>
          <p:cNvSpPr txBox="1">
            <a:spLocks noChangeArrowheads="1"/>
          </p:cNvSpPr>
          <p:nvPr/>
        </p:nvSpPr>
        <p:spPr bwMode="auto">
          <a:xfrm>
            <a:off x="2640013" y="1277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5270"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633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1" name="TextBox 40"/>
          <p:cNvSpPr txBox="1">
            <a:spLocks noChangeArrowheads="1"/>
          </p:cNvSpPr>
          <p:nvPr/>
        </p:nvSpPr>
        <p:spPr bwMode="auto">
          <a:xfrm>
            <a:off x="3187700" y="1808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5272" name="Rectangle 41"/>
          <p:cNvSpPr>
            <a:spLocks noChangeArrowheads="1"/>
          </p:cNvSpPr>
          <p:nvPr/>
        </p:nvSpPr>
        <p:spPr bwMode="auto">
          <a:xfrm>
            <a:off x="323850" y="1365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5273" name="Rectangle 42"/>
          <p:cNvSpPr>
            <a:spLocks noChangeArrowheads="1"/>
          </p:cNvSpPr>
          <p:nvPr/>
        </p:nvSpPr>
        <p:spPr bwMode="auto">
          <a:xfrm>
            <a:off x="323850" y="2111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5274" name="TextBox 43"/>
          <p:cNvSpPr txBox="1">
            <a:spLocks noChangeArrowheads="1"/>
          </p:cNvSpPr>
          <p:nvPr/>
        </p:nvSpPr>
        <p:spPr bwMode="auto">
          <a:xfrm>
            <a:off x="4646613" y="2935288"/>
            <a:ext cx="3803650" cy="11668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t>
            </a:r>
          </a:p>
          <a:p>
            <a:pPr algn="l"/>
            <a:r>
              <a:rPr lang="en-CA" sz="1100">
                <a:latin typeface="Courier New" charset="0"/>
                <a:cs typeface="Courier New" charset="0"/>
              </a:rPr>
              <a:t>Router#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 R1</a:t>
            </a:r>
          </a:p>
          <a:p>
            <a:pPr algn="l"/>
            <a:r>
              <a:rPr lang="en-CA" sz="1100">
                <a:latin typeface="Courier New" charset="0"/>
                <a:cs typeface="Courier New" charset="0"/>
              </a:rPr>
              <a:t>R2(config)#</a:t>
            </a:r>
          </a:p>
        </p:txBody>
      </p:sp>
      <p:cxnSp>
        <p:nvCxnSpPr>
          <p:cNvPr id="45" name="Straight Arrow Connector 44"/>
          <p:cNvCxnSpPr/>
          <p:nvPr/>
        </p:nvCxnSpPr>
        <p:spPr>
          <a:xfrm flipV="1">
            <a:off x="3346450" y="2125663"/>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276" name="TextBox 45"/>
          <p:cNvSpPr txBox="1">
            <a:spLocks noChangeArrowheads="1"/>
          </p:cNvSpPr>
          <p:nvPr/>
        </p:nvSpPr>
        <p:spPr bwMode="auto">
          <a:xfrm>
            <a:off x="4200525" y="3454400"/>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t>OR</a:t>
            </a:r>
          </a:p>
        </p:txBody>
      </p:sp>
      <p:sp>
        <p:nvSpPr>
          <p:cNvPr id="95277" name="TextBox 132"/>
          <p:cNvSpPr txBox="1">
            <a:spLocks noChangeArrowheads="1"/>
          </p:cNvSpPr>
          <p:nvPr/>
        </p:nvSpPr>
        <p:spPr bwMode="auto">
          <a:xfrm>
            <a:off x="446088" y="4181475"/>
            <a:ext cx="3586162" cy="2419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enable secret class</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line console 0</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a:t>
            </a:r>
          </a:p>
          <a:p>
            <a:pPr algn="l"/>
            <a:r>
              <a:rPr lang="en-CA" sz="1100">
                <a:latin typeface="Courier New" charset="0"/>
                <a:cs typeface="Courier New" charset="0"/>
              </a:rPr>
              <a:t>R1(config)# </a:t>
            </a:r>
            <a:r>
              <a:rPr lang="en-CA" sz="1100" b="1">
                <a:latin typeface="Courier New" charset="0"/>
                <a:cs typeface="Courier New" charset="0"/>
              </a:rPr>
              <a:t>line vty 0 4</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service password-encryption</a:t>
            </a:r>
          </a:p>
          <a:p>
            <a:pPr algn="l"/>
            <a:r>
              <a:rPr lang="en-CA" sz="1100">
                <a:latin typeface="Courier New" charset="0"/>
                <a:cs typeface="Courier New" charset="0"/>
              </a:rPr>
              <a:t>R1(config)#</a:t>
            </a:r>
            <a:r>
              <a:rPr lang="en-CA" sz="1100" b="1">
                <a:latin typeface="Courier New" charset="0"/>
                <a:cs typeface="Courier New" charset="0"/>
              </a:rPr>
              <a:t> </a:t>
            </a:r>
          </a:p>
        </p:txBody>
      </p:sp>
      <p:sp>
        <p:nvSpPr>
          <p:cNvPr id="95278" name="TextBox 133"/>
          <p:cNvSpPr txBox="1">
            <a:spLocks noChangeArrowheads="1"/>
          </p:cNvSpPr>
          <p:nvPr/>
        </p:nvSpPr>
        <p:spPr bwMode="auto">
          <a:xfrm>
            <a:off x="4230688" y="4181475"/>
            <a:ext cx="4754562" cy="158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banner motd #</a:t>
            </a:r>
          </a:p>
          <a:p>
            <a:pPr algn="l"/>
            <a:r>
              <a:rPr lang="en-CA" sz="1100">
                <a:latin typeface="Courier New" charset="0"/>
                <a:cs typeface="Courier New" charset="0"/>
              </a:rPr>
              <a:t>Enter TEXT message.  End with the character '#'.</a:t>
            </a:r>
          </a:p>
          <a:p>
            <a:pPr algn="l"/>
            <a:r>
              <a:rPr lang="en-CA" sz="1100">
                <a:latin typeface="Courier New" charset="0"/>
                <a:cs typeface="Courier New" charset="0"/>
              </a:rPr>
              <a:t>    ***********************************************</a:t>
            </a:r>
          </a:p>
          <a:p>
            <a:pPr algn="l"/>
            <a:r>
              <a:rPr lang="en-CA" sz="1100">
                <a:latin typeface="Courier New" charset="0"/>
                <a:cs typeface="Courier New" charset="0"/>
              </a:rPr>
              <a:t>      WARNING: Unauthorized access is prohibited!</a:t>
            </a:r>
          </a:p>
          <a:p>
            <a:pPr algn="l"/>
            <a:r>
              <a:rPr lang="en-CA" sz="1100">
                <a:latin typeface="Courier New" charset="0"/>
                <a:cs typeface="Courier New" charset="0"/>
              </a:rPr>
              <a:t>    ***********************************************</a:t>
            </a:r>
          </a:p>
          <a:p>
            <a:pPr algn="l"/>
            <a:r>
              <a:rPr lang="en-CA" sz="1100">
                <a:latin typeface="Courier New" charset="0"/>
                <a:cs typeface="Courier New" charset="0"/>
              </a:rPr>
              <a:t>#</a:t>
            </a:r>
          </a:p>
          <a:p>
            <a:pPr algn="l"/>
            <a:endParaRPr lang="en-CA" sz="1100">
              <a:latin typeface="Courier New" charset="0"/>
              <a:cs typeface="Courier New" charset="0"/>
            </a:endParaRPr>
          </a:p>
          <a:p>
            <a:pPr algn="l"/>
            <a:r>
              <a:rPr lang="en-CA" sz="1100">
                <a:latin typeface="Courier New" charset="0"/>
                <a:cs typeface="Courier New" charset="0"/>
              </a:rPr>
              <a:t>R1(config)#</a:t>
            </a:r>
            <a:endParaRPr lang="en-CA" sz="1100" b="1">
              <a:latin typeface="Courier New" charset="0"/>
              <a:cs typeface="Courier New" charset="0"/>
            </a:endParaRPr>
          </a:p>
        </p:txBody>
      </p:sp>
      <p:sp>
        <p:nvSpPr>
          <p:cNvPr id="95279" name="TextBox 134"/>
          <p:cNvSpPr txBox="1">
            <a:spLocks noChangeArrowheads="1"/>
          </p:cNvSpPr>
          <p:nvPr/>
        </p:nvSpPr>
        <p:spPr bwMode="auto">
          <a:xfrm>
            <a:off x="4213225" y="5816600"/>
            <a:ext cx="4770438"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copy running-config startup-config </a:t>
            </a:r>
          </a:p>
          <a:p>
            <a:pPr algn="l"/>
            <a:r>
              <a:rPr lang="en-CA" sz="1100">
                <a:latin typeface="Courier New" charset="0"/>
                <a:cs typeface="Courier New" charset="0"/>
              </a:rPr>
              <a:t>Destination filename [startup-config]? </a:t>
            </a:r>
          </a:p>
          <a:p>
            <a:pPr algn="l"/>
            <a:r>
              <a:rPr lang="en-CA" sz="1100">
                <a:latin typeface="Courier New" charset="0"/>
                <a:cs typeface="Courier New" charset="0"/>
              </a:rPr>
              <a:t>Building configuration...</a:t>
            </a:r>
          </a:p>
          <a:p>
            <a:pPr algn="l"/>
            <a:r>
              <a:rPr lang="en-CA" sz="1100">
                <a:latin typeface="Courier New" charset="0"/>
                <a:cs typeface="Courier New" charset="0"/>
              </a:rPr>
              <a:t>[OK]</a:t>
            </a:r>
          </a:p>
          <a:p>
            <a:pPr algn="l"/>
            <a:r>
              <a:rPr lang="en-CA" sz="1100">
                <a:latin typeface="Courier New" charset="0"/>
                <a:cs typeface="Courier New" charset="0"/>
              </a:rPr>
              <a:t>R1#</a:t>
            </a:r>
            <a:endParaRPr lang="en-CA" sz="1100" b="1">
              <a:latin typeface="Courier New" charset="0"/>
              <a:cs typeface="Courier New" charset="0"/>
            </a:endParaRPr>
          </a:p>
        </p:txBody>
      </p:sp>
    </p:spTree>
    <p:extLst>
      <p:ext uri="{BB962C8B-B14F-4D97-AF65-F5344CB8AC3E}">
        <p14:creationId xmlns:p14="http://schemas.microsoft.com/office/powerpoint/2010/main" val="3449510831"/>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Configure LAN Interfaces</a:t>
            </a:r>
          </a:p>
        </p:txBody>
      </p:sp>
      <p:cxnSp>
        <p:nvCxnSpPr>
          <p:cNvPr id="4" name="Straight Connector 3"/>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7296" idx="3"/>
            <a:endCxn id="97311" idx="1"/>
          </p:cNvCxnSpPr>
          <p:nvPr/>
        </p:nvCxnSpPr>
        <p:spPr bwMode="auto">
          <a:xfrm>
            <a:off x="7283450" y="249555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7293" idx="3"/>
            <a:endCxn id="97309" idx="3"/>
          </p:cNvCxnSpPr>
          <p:nvPr/>
        </p:nvCxnSpPr>
        <p:spPr bwMode="auto">
          <a:xfrm flipV="1">
            <a:off x="7280275" y="1762125"/>
            <a:ext cx="896938" cy="174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285" name="Freeform 9"/>
          <p:cNvSpPr>
            <a:spLocks/>
          </p:cNvSpPr>
          <p:nvPr/>
        </p:nvSpPr>
        <p:spPr bwMode="auto">
          <a:xfrm>
            <a:off x="3619500" y="19589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8" name="Straight Connector 7"/>
          <p:cNvCxnSpPr>
            <a:stCxn id="97290" idx="1"/>
            <a:endCxn id="97318" idx="0"/>
          </p:cNvCxnSpPr>
          <p:nvPr/>
        </p:nvCxnSpPr>
        <p:spPr bwMode="auto">
          <a:xfrm flipV="1">
            <a:off x="1630363" y="201930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7288" idx="0"/>
            <a:endCxn id="97318" idx="0"/>
          </p:cNvCxnSpPr>
          <p:nvPr/>
        </p:nvCxnSpPr>
        <p:spPr bwMode="auto">
          <a:xfrm>
            <a:off x="1998663" y="16002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8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6002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9" name="TextBox 10"/>
          <p:cNvSpPr txBox="1">
            <a:spLocks noChangeArrowheads="1"/>
          </p:cNvSpPr>
          <p:nvPr/>
        </p:nvSpPr>
        <p:spPr bwMode="auto">
          <a:xfrm>
            <a:off x="1427163" y="1303338"/>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729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3431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stCxn id="97296" idx="1"/>
            <a:endCxn id="97295" idx="0"/>
          </p:cNvCxnSpPr>
          <p:nvPr/>
        </p:nvCxnSpPr>
        <p:spPr bwMode="auto">
          <a:xfrm flipH="1" flipV="1">
            <a:off x="5519738" y="2019300"/>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7293" idx="1"/>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9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6224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4"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846263"/>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TextBox 16"/>
          <p:cNvSpPr txBox="1">
            <a:spLocks noChangeArrowheads="1"/>
          </p:cNvSpPr>
          <p:nvPr/>
        </p:nvSpPr>
        <p:spPr bwMode="auto">
          <a:xfrm>
            <a:off x="5329238" y="2019300"/>
            <a:ext cx="381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729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3383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7" name="TextBox 18"/>
          <p:cNvSpPr txBox="1">
            <a:spLocks noChangeArrowheads="1"/>
          </p:cNvSpPr>
          <p:nvPr/>
        </p:nvSpPr>
        <p:spPr bwMode="auto">
          <a:xfrm>
            <a:off x="1335088" y="2641600"/>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7298" name="TextBox 19"/>
          <p:cNvSpPr txBox="1">
            <a:spLocks noChangeArrowheads="1"/>
          </p:cNvSpPr>
          <p:nvPr/>
        </p:nvSpPr>
        <p:spPr bwMode="auto">
          <a:xfrm>
            <a:off x="6424613" y="1328738"/>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7299" name="TextBox 20"/>
          <p:cNvSpPr txBox="1">
            <a:spLocks noChangeArrowheads="1"/>
          </p:cNvSpPr>
          <p:nvPr/>
        </p:nvSpPr>
        <p:spPr bwMode="auto">
          <a:xfrm>
            <a:off x="6434138" y="2625725"/>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7300" name="TextBox 21"/>
          <p:cNvSpPr txBox="1">
            <a:spLocks noChangeArrowheads="1"/>
          </p:cNvSpPr>
          <p:nvPr/>
        </p:nvSpPr>
        <p:spPr bwMode="auto">
          <a:xfrm>
            <a:off x="3690938" y="1560513"/>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7301" name="TextBox 22"/>
          <p:cNvSpPr txBox="1">
            <a:spLocks noChangeArrowheads="1"/>
          </p:cNvSpPr>
          <p:nvPr/>
        </p:nvSpPr>
        <p:spPr bwMode="auto">
          <a:xfrm>
            <a:off x="4754563" y="1889125"/>
            <a:ext cx="4587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7302" name="Rectangle 23"/>
          <p:cNvSpPr>
            <a:spLocks noChangeArrowheads="1"/>
          </p:cNvSpPr>
          <p:nvPr/>
        </p:nvSpPr>
        <p:spPr bwMode="auto">
          <a:xfrm>
            <a:off x="1095375" y="14779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53511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a:stCxn id="97288" idx="1"/>
            <a:endCxn id="97303" idx="3"/>
          </p:cNvCxnSpPr>
          <p:nvPr/>
        </p:nvCxnSpPr>
        <p:spPr bwMode="auto">
          <a:xfrm flipH="1">
            <a:off x="1196975" y="1757363"/>
            <a:ext cx="43338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5" name="Rectangle 26"/>
          <p:cNvSpPr>
            <a:spLocks noChangeArrowheads="1"/>
          </p:cNvSpPr>
          <p:nvPr/>
        </p:nvSpPr>
        <p:spPr bwMode="auto">
          <a:xfrm>
            <a:off x="1095375" y="22225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6"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2796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97290" idx="1"/>
            <a:endCxn id="97306" idx="3"/>
          </p:cNvCxnSpPr>
          <p:nvPr/>
        </p:nvCxnSpPr>
        <p:spPr bwMode="auto">
          <a:xfrm flipH="1">
            <a:off x="1196975" y="250031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8" name="Rectangle 29"/>
          <p:cNvSpPr>
            <a:spLocks noChangeArrowheads="1"/>
          </p:cNvSpPr>
          <p:nvPr/>
        </p:nvSpPr>
        <p:spPr bwMode="auto">
          <a:xfrm>
            <a:off x="7394575" y="148748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5382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0" name="Rectangle 31"/>
          <p:cNvSpPr>
            <a:spLocks noChangeArrowheads="1"/>
          </p:cNvSpPr>
          <p:nvPr/>
        </p:nvSpPr>
        <p:spPr bwMode="auto">
          <a:xfrm>
            <a:off x="7408863" y="222567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11"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28282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2" name="TextBox 33"/>
          <p:cNvSpPr txBox="1">
            <a:spLocks noChangeArrowheads="1"/>
          </p:cNvSpPr>
          <p:nvPr/>
        </p:nvSpPr>
        <p:spPr bwMode="auto">
          <a:xfrm>
            <a:off x="5754688" y="16938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3" name="TextBox 34"/>
          <p:cNvSpPr txBox="1">
            <a:spLocks noChangeArrowheads="1"/>
          </p:cNvSpPr>
          <p:nvPr/>
        </p:nvSpPr>
        <p:spPr bwMode="auto">
          <a:xfrm>
            <a:off x="5761038" y="2209800"/>
            <a:ext cx="3032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4" name="TextBox 35"/>
          <p:cNvSpPr txBox="1">
            <a:spLocks noChangeArrowheads="1"/>
          </p:cNvSpPr>
          <p:nvPr/>
        </p:nvSpPr>
        <p:spPr bwMode="auto">
          <a:xfrm>
            <a:off x="2627313" y="2152650"/>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7315" name="TextBox 36"/>
          <p:cNvSpPr txBox="1">
            <a:spLocks noChangeArrowheads="1"/>
          </p:cNvSpPr>
          <p:nvPr/>
        </p:nvSpPr>
        <p:spPr bwMode="auto">
          <a:xfrm>
            <a:off x="3665538" y="1922463"/>
            <a:ext cx="5921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7316" name="TextBox 37"/>
          <p:cNvSpPr txBox="1">
            <a:spLocks noChangeArrowheads="1"/>
          </p:cNvSpPr>
          <p:nvPr/>
        </p:nvSpPr>
        <p:spPr bwMode="auto">
          <a:xfrm>
            <a:off x="2640013" y="1490663"/>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731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846263"/>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8" name="TextBox 39"/>
          <p:cNvSpPr txBox="1">
            <a:spLocks noChangeArrowheads="1"/>
          </p:cNvSpPr>
          <p:nvPr/>
        </p:nvSpPr>
        <p:spPr bwMode="auto">
          <a:xfrm>
            <a:off x="3187700" y="2019300"/>
            <a:ext cx="381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7319" name="Rectangle 40"/>
          <p:cNvSpPr>
            <a:spLocks noChangeArrowheads="1"/>
          </p:cNvSpPr>
          <p:nvPr/>
        </p:nvSpPr>
        <p:spPr bwMode="auto">
          <a:xfrm>
            <a:off x="323850" y="1577975"/>
            <a:ext cx="4603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7320" name="Rectangle 41"/>
          <p:cNvSpPr>
            <a:spLocks noChangeArrowheads="1"/>
          </p:cNvSpPr>
          <p:nvPr/>
        </p:nvSpPr>
        <p:spPr bwMode="auto">
          <a:xfrm>
            <a:off x="323850" y="232410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7321" name="TextBox 42"/>
          <p:cNvSpPr txBox="1">
            <a:spLocks noChangeArrowheads="1"/>
          </p:cNvSpPr>
          <p:nvPr/>
        </p:nvSpPr>
        <p:spPr bwMode="auto">
          <a:xfrm>
            <a:off x="863600" y="3160713"/>
            <a:ext cx="6229350" cy="3382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interface gigabitethernet 0/0</a:t>
            </a:r>
          </a:p>
          <a:p>
            <a:pPr algn="l"/>
            <a:r>
              <a:rPr lang="en-CA" sz="1100">
                <a:latin typeface="Courier New" charset="0"/>
                <a:cs typeface="Courier New" charset="0"/>
              </a:rPr>
              <a:t>R1(config-if)# </a:t>
            </a:r>
            <a:r>
              <a:rPr lang="en-CA" sz="1100" b="1">
                <a:latin typeface="Courier New" charset="0"/>
                <a:cs typeface="Courier New" charset="0"/>
              </a:rPr>
              <a:t>ip address 192.168.10.1 255.255.255.0</a:t>
            </a:r>
          </a:p>
          <a:p>
            <a:pPr algn="l"/>
            <a:r>
              <a:rPr lang="en-CA" sz="1100">
                <a:latin typeface="Courier New" charset="0"/>
                <a:cs typeface="Courier New" charset="0"/>
              </a:rPr>
              <a:t>R1(config-if)# description Link to LAN-10</a:t>
            </a:r>
          </a:p>
          <a:p>
            <a:pPr algn="l"/>
            <a:r>
              <a:rPr lang="en-CA" sz="1100">
                <a:latin typeface="Courier New" charset="0"/>
                <a:cs typeface="Courier New" charset="0"/>
              </a:rPr>
              <a:t>R1(config-if)# </a:t>
            </a:r>
            <a:r>
              <a:rPr lang="en-CA" sz="1100" b="1">
                <a:latin typeface="Courier New" charset="0"/>
                <a:cs typeface="Courier New" charset="0"/>
              </a:rPr>
              <a:t>no shutdown</a:t>
            </a:r>
          </a:p>
          <a:p>
            <a:pPr algn="l"/>
            <a:r>
              <a:rPr lang="en-CA" sz="1100">
                <a:latin typeface="Courier New" charset="0"/>
                <a:cs typeface="Courier New" charset="0"/>
              </a:rPr>
              <a:t>%LINK-5-CHANGED: Interface GigabitEthernet0/0, changed state to up</a:t>
            </a:r>
          </a:p>
          <a:p>
            <a:pPr algn="l"/>
            <a:r>
              <a:rPr lang="en-CA" sz="1100">
                <a:latin typeface="Courier New" charset="0"/>
                <a:cs typeface="Courier New" charset="0"/>
              </a:rPr>
              <a:t>%LINEPROTO-5-UPDOWN: Line protocol on Interface GigabitEthernet0/0,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 g0/1</a:t>
            </a:r>
          </a:p>
          <a:p>
            <a:pPr algn="l"/>
            <a:r>
              <a:rPr lang="en-CA" sz="1100">
                <a:latin typeface="Courier New" charset="0"/>
                <a:cs typeface="Courier New" charset="0"/>
              </a:rPr>
              <a:t>R1(config-if)# </a:t>
            </a:r>
            <a:r>
              <a:rPr lang="en-CA" sz="1100" b="1">
                <a:latin typeface="Courier New" charset="0"/>
                <a:cs typeface="Courier New" charset="0"/>
              </a:rPr>
              <a:t>ip add 192.168.11.1 255.255.255.0</a:t>
            </a:r>
          </a:p>
          <a:p>
            <a:pPr algn="l"/>
            <a:r>
              <a:rPr lang="en-CA" sz="1100">
                <a:latin typeface="Courier New" charset="0"/>
                <a:cs typeface="Courier New" charset="0"/>
              </a:rPr>
              <a:t>R1(config-if)# des Link to LAN-11</a:t>
            </a:r>
          </a:p>
          <a:p>
            <a:pPr algn="l"/>
            <a:r>
              <a:rPr lang="en-CA" sz="1100">
                <a:latin typeface="Courier New" charset="0"/>
                <a:cs typeface="Courier New" charset="0"/>
              </a:rPr>
              <a:t>R1(config-if)# </a:t>
            </a:r>
            <a:r>
              <a:rPr lang="en-CA" sz="1100" b="1">
                <a:latin typeface="Courier New" charset="0"/>
                <a:cs typeface="Courier New" charset="0"/>
              </a:rPr>
              <a:t>no shut</a:t>
            </a:r>
          </a:p>
          <a:p>
            <a:pPr algn="l"/>
            <a:r>
              <a:rPr lang="en-CA" sz="1100">
                <a:latin typeface="Courier New" charset="0"/>
                <a:cs typeface="Courier New" charset="0"/>
              </a:rPr>
              <a:t>%LINK-5-CHANGED: Interface GigabitEthernet0/1, changed state to up</a:t>
            </a:r>
          </a:p>
          <a:p>
            <a:pPr algn="l"/>
            <a:r>
              <a:rPr lang="en-CA" sz="1100">
                <a:latin typeface="Courier New" charset="0"/>
                <a:cs typeface="Courier New" charset="0"/>
              </a:rPr>
              <a:t>%LINEPROTO-5-UPDOWN: Line protocol on Interface GigabitEthernet0/1,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a:t>
            </a:r>
            <a:endParaRPr lang="en-CA" sz="1100" b="1">
              <a:latin typeface="Courier New" charset="0"/>
              <a:cs typeface="Courier New" charset="0"/>
            </a:endParaRPr>
          </a:p>
        </p:txBody>
      </p:sp>
      <p:cxnSp>
        <p:nvCxnSpPr>
          <p:cNvPr id="44" name="Straight Arrow Connector 43"/>
          <p:cNvCxnSpPr/>
          <p:nvPr/>
        </p:nvCxnSpPr>
        <p:spPr>
          <a:xfrm flipV="1">
            <a:off x="3346450" y="2338388"/>
            <a:ext cx="0" cy="82232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611439"/>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Verify Interface Configuration</a:t>
            </a:r>
          </a:p>
        </p:txBody>
      </p:sp>
      <p:cxnSp>
        <p:nvCxnSpPr>
          <p:cNvPr id="4" name="Straight Connector 3"/>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9344" idx="3"/>
            <a:endCxn id="99359" idx="1"/>
          </p:cNvCxnSpPr>
          <p:nvPr/>
        </p:nvCxnSpPr>
        <p:spPr bwMode="auto">
          <a:xfrm>
            <a:off x="7283450" y="255270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9341" idx="3"/>
            <a:endCxn id="99357" idx="3"/>
          </p:cNvCxnSpPr>
          <p:nvPr/>
        </p:nvCxnSpPr>
        <p:spPr bwMode="auto">
          <a:xfrm flipV="1">
            <a:off x="7280275" y="1819275"/>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33" name="Freeform 9"/>
          <p:cNvSpPr>
            <a:spLocks/>
          </p:cNvSpPr>
          <p:nvPr/>
        </p:nvSpPr>
        <p:spPr bwMode="auto">
          <a:xfrm>
            <a:off x="3619500" y="2017713"/>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8" name="Straight Connector 7"/>
          <p:cNvCxnSpPr>
            <a:stCxn id="99338" idx="1"/>
            <a:endCxn id="99366" idx="0"/>
          </p:cNvCxnSpPr>
          <p:nvPr/>
        </p:nvCxnSpPr>
        <p:spPr bwMode="auto">
          <a:xfrm flipV="1">
            <a:off x="1630363" y="2078038"/>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9336" idx="0"/>
            <a:endCxn id="99366" idx="0"/>
          </p:cNvCxnSpPr>
          <p:nvPr/>
        </p:nvCxnSpPr>
        <p:spPr bwMode="auto">
          <a:xfrm>
            <a:off x="1998663" y="1658938"/>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3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65893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10"/>
          <p:cNvSpPr txBox="1">
            <a:spLocks noChangeArrowheads="1"/>
          </p:cNvSpPr>
          <p:nvPr/>
        </p:nvSpPr>
        <p:spPr bwMode="auto">
          <a:xfrm>
            <a:off x="1427163" y="1362075"/>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933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4003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stCxn id="99344" idx="1"/>
            <a:endCxn id="99343" idx="0"/>
          </p:cNvCxnSpPr>
          <p:nvPr/>
        </p:nvCxnSpPr>
        <p:spPr bwMode="auto">
          <a:xfrm flipH="1" flipV="1">
            <a:off x="5519738" y="2078038"/>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9341" idx="1"/>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4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6811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2"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903413"/>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3" name="TextBox 16"/>
          <p:cNvSpPr txBox="1">
            <a:spLocks noChangeArrowheads="1"/>
          </p:cNvSpPr>
          <p:nvPr/>
        </p:nvSpPr>
        <p:spPr bwMode="auto">
          <a:xfrm>
            <a:off x="5329238" y="2078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934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39553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5" name="TextBox 18"/>
          <p:cNvSpPr txBox="1">
            <a:spLocks noChangeArrowheads="1"/>
          </p:cNvSpPr>
          <p:nvPr/>
        </p:nvSpPr>
        <p:spPr bwMode="auto">
          <a:xfrm>
            <a:off x="1335088" y="269875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9346" name="TextBox 19"/>
          <p:cNvSpPr txBox="1">
            <a:spLocks noChangeArrowheads="1"/>
          </p:cNvSpPr>
          <p:nvPr/>
        </p:nvSpPr>
        <p:spPr bwMode="auto">
          <a:xfrm>
            <a:off x="6424613" y="13858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9347" name="TextBox 20"/>
          <p:cNvSpPr txBox="1">
            <a:spLocks noChangeArrowheads="1"/>
          </p:cNvSpPr>
          <p:nvPr/>
        </p:nvSpPr>
        <p:spPr bwMode="auto">
          <a:xfrm>
            <a:off x="6434138" y="2684463"/>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9348" name="TextBox 21"/>
          <p:cNvSpPr txBox="1">
            <a:spLocks noChangeArrowheads="1"/>
          </p:cNvSpPr>
          <p:nvPr/>
        </p:nvSpPr>
        <p:spPr bwMode="auto">
          <a:xfrm>
            <a:off x="3690938" y="1617663"/>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9349" name="TextBox 22"/>
          <p:cNvSpPr txBox="1">
            <a:spLocks noChangeArrowheads="1"/>
          </p:cNvSpPr>
          <p:nvPr/>
        </p:nvSpPr>
        <p:spPr bwMode="auto">
          <a:xfrm>
            <a:off x="4754563" y="1946275"/>
            <a:ext cx="4587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9350" name="Rectangle 23"/>
          <p:cNvSpPr>
            <a:spLocks noChangeArrowheads="1"/>
          </p:cNvSpPr>
          <p:nvPr/>
        </p:nvSpPr>
        <p:spPr bwMode="auto">
          <a:xfrm>
            <a:off x="1095375" y="1536700"/>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1"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15922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a:stCxn id="99336" idx="1"/>
            <a:endCxn id="99351" idx="3"/>
          </p:cNvCxnSpPr>
          <p:nvPr/>
        </p:nvCxnSpPr>
        <p:spPr bwMode="auto">
          <a:xfrm flipH="1">
            <a:off x="1196975" y="1816100"/>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3" name="Rectangle 26"/>
          <p:cNvSpPr>
            <a:spLocks noChangeArrowheads="1"/>
          </p:cNvSpPr>
          <p:nvPr/>
        </p:nvSpPr>
        <p:spPr bwMode="auto">
          <a:xfrm>
            <a:off x="1095375" y="2279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4"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500" y="23368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99338" idx="1"/>
            <a:endCxn id="99354" idx="3"/>
          </p:cNvCxnSpPr>
          <p:nvPr/>
        </p:nvCxnSpPr>
        <p:spPr bwMode="auto">
          <a:xfrm flipH="1">
            <a:off x="1196975" y="255746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6" name="Rectangle 29"/>
          <p:cNvSpPr>
            <a:spLocks noChangeArrowheads="1"/>
          </p:cNvSpPr>
          <p:nvPr/>
        </p:nvSpPr>
        <p:spPr bwMode="auto">
          <a:xfrm>
            <a:off x="7394575" y="154463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7"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738" y="15954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8" name="Rectangle 31"/>
          <p:cNvSpPr>
            <a:spLocks noChangeArrowheads="1"/>
          </p:cNvSpPr>
          <p:nvPr/>
        </p:nvSpPr>
        <p:spPr bwMode="auto">
          <a:xfrm>
            <a:off x="7408863" y="2282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025" y="2339975"/>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60" name="TextBox 33"/>
          <p:cNvSpPr txBox="1">
            <a:spLocks noChangeArrowheads="1"/>
          </p:cNvSpPr>
          <p:nvPr/>
        </p:nvSpPr>
        <p:spPr bwMode="auto">
          <a:xfrm>
            <a:off x="5754688" y="175260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1" name="TextBox 34"/>
          <p:cNvSpPr txBox="1">
            <a:spLocks noChangeArrowheads="1"/>
          </p:cNvSpPr>
          <p:nvPr/>
        </p:nvSpPr>
        <p:spPr bwMode="auto">
          <a:xfrm>
            <a:off x="5761038" y="2266950"/>
            <a:ext cx="3032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2" name="TextBox 35"/>
          <p:cNvSpPr txBox="1">
            <a:spLocks noChangeArrowheads="1"/>
          </p:cNvSpPr>
          <p:nvPr/>
        </p:nvSpPr>
        <p:spPr bwMode="auto">
          <a:xfrm>
            <a:off x="2627313" y="2211388"/>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9363" name="TextBox 36"/>
          <p:cNvSpPr txBox="1">
            <a:spLocks noChangeArrowheads="1"/>
          </p:cNvSpPr>
          <p:nvPr/>
        </p:nvSpPr>
        <p:spPr bwMode="auto">
          <a:xfrm>
            <a:off x="3665538" y="1979613"/>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9364" name="TextBox 37"/>
          <p:cNvSpPr txBox="1">
            <a:spLocks noChangeArrowheads="1"/>
          </p:cNvSpPr>
          <p:nvPr/>
        </p:nvSpPr>
        <p:spPr bwMode="auto">
          <a:xfrm>
            <a:off x="2640013" y="15478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936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903413"/>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66" name="TextBox 39"/>
          <p:cNvSpPr txBox="1">
            <a:spLocks noChangeArrowheads="1"/>
          </p:cNvSpPr>
          <p:nvPr/>
        </p:nvSpPr>
        <p:spPr bwMode="auto">
          <a:xfrm>
            <a:off x="3187700" y="2078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9367" name="Rectangle 40"/>
          <p:cNvSpPr>
            <a:spLocks noChangeArrowheads="1"/>
          </p:cNvSpPr>
          <p:nvPr/>
        </p:nvSpPr>
        <p:spPr bwMode="auto">
          <a:xfrm>
            <a:off x="323850" y="163512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9368" name="Rectangle 41"/>
          <p:cNvSpPr>
            <a:spLocks noChangeArrowheads="1"/>
          </p:cNvSpPr>
          <p:nvPr/>
        </p:nvSpPr>
        <p:spPr bwMode="auto">
          <a:xfrm>
            <a:off x="323850" y="2381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9369" name="TextBox 42"/>
          <p:cNvSpPr txBox="1">
            <a:spLocks noChangeArrowheads="1"/>
          </p:cNvSpPr>
          <p:nvPr/>
        </p:nvSpPr>
        <p:spPr bwMode="auto">
          <a:xfrm>
            <a:off x="863600" y="3219450"/>
            <a:ext cx="7078663" cy="3095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show ip interface brief</a:t>
            </a:r>
          </a:p>
          <a:p>
            <a:pPr algn="l"/>
            <a:r>
              <a:rPr lang="en-CA" sz="1100">
                <a:latin typeface="Courier New" charset="0"/>
                <a:cs typeface="Courier New" charset="0"/>
              </a:rPr>
              <a:t>Interface              IP-Address      OK? Method Status                Protocol</a:t>
            </a:r>
          </a:p>
          <a:p>
            <a:pPr algn="l"/>
            <a:r>
              <a:rPr lang="en-CA" sz="1100">
                <a:latin typeface="Courier New" charset="0"/>
                <a:cs typeface="Courier New" charset="0"/>
              </a:rPr>
              <a:t> </a:t>
            </a:r>
          </a:p>
          <a:p>
            <a:pPr algn="l"/>
            <a:r>
              <a:rPr lang="en-CA" sz="1100">
                <a:latin typeface="Courier New" charset="0"/>
                <a:cs typeface="Courier New" charset="0"/>
              </a:rPr>
              <a:t>GigabitEthernet0/0     192.168.10.1    YES manual up                    up</a:t>
            </a:r>
          </a:p>
          <a:p>
            <a:pPr algn="l"/>
            <a:r>
              <a:rPr lang="en-CA" sz="1100">
                <a:latin typeface="Courier New" charset="0"/>
                <a:cs typeface="Courier New" charset="0"/>
              </a:rPr>
              <a:t>GigabitEthernet0/1     192.168.11.1    YES manual up                    up</a:t>
            </a:r>
          </a:p>
          <a:p>
            <a:pPr algn="l"/>
            <a:r>
              <a:rPr lang="en-CA" sz="1100">
                <a:latin typeface="Courier New" charset="0"/>
                <a:cs typeface="Courier New" charset="0"/>
              </a:rPr>
              <a:t>Serial0/0/0            209.165.200.225 YES manual up                    up</a:t>
            </a:r>
          </a:p>
          <a:p>
            <a:pPr algn="l"/>
            <a:r>
              <a:rPr lang="en-CA" sz="1100">
                <a:latin typeface="Courier New" charset="0"/>
                <a:cs typeface="Courier New" charset="0"/>
              </a:rPr>
              <a:t>Serial0/0/1            unassigned      YES NVRAM  administratively down down</a:t>
            </a:r>
          </a:p>
          <a:p>
            <a:pPr algn="l"/>
            <a:r>
              <a:rPr lang="en-CA" sz="1100">
                <a:latin typeface="Courier New" charset="0"/>
                <a:cs typeface="Courier New" charset="0"/>
              </a:rPr>
              <a:t>Vlan1                  unassigned      YES NVRAM  administratively down down</a:t>
            </a:r>
          </a:p>
          <a:p>
            <a:pPr algn="l"/>
            <a:r>
              <a:rPr lang="en-CA" sz="1100">
                <a:latin typeface="Courier New" charset="0"/>
                <a:cs typeface="Courier New" charset="0"/>
              </a:rPr>
              <a:t>R1#</a:t>
            </a:r>
          </a:p>
          <a:p>
            <a:pPr algn="l"/>
            <a:r>
              <a:rPr lang="en-CA" sz="1100">
                <a:latin typeface="Courier New" charset="0"/>
                <a:cs typeface="Courier New" charset="0"/>
              </a:rPr>
              <a:t>R1# </a:t>
            </a:r>
            <a:r>
              <a:rPr lang="en-CA" sz="1100" b="1">
                <a:latin typeface="Courier New" charset="0"/>
                <a:cs typeface="Courier New" charset="0"/>
              </a:rPr>
              <a:t>ping 209.165.200.226</a:t>
            </a:r>
          </a:p>
          <a:p>
            <a:pPr algn="l"/>
            <a:endParaRPr lang="en-CA" sz="1100">
              <a:latin typeface="Courier New" charset="0"/>
              <a:cs typeface="Courier New" charset="0"/>
            </a:endParaRPr>
          </a:p>
          <a:p>
            <a:pPr algn="l"/>
            <a:r>
              <a:rPr lang="en-CA" sz="1100">
                <a:latin typeface="Courier New" charset="0"/>
                <a:cs typeface="Courier New" charset="0"/>
              </a:rPr>
              <a:t>Type escape sequence to abort.</a:t>
            </a:r>
          </a:p>
          <a:p>
            <a:pPr algn="l"/>
            <a:r>
              <a:rPr lang="en-CA" sz="1100">
                <a:latin typeface="Courier New" charset="0"/>
                <a:cs typeface="Courier New" charset="0"/>
              </a:rPr>
              <a:t>Sending 5, 100-byte ICMP Echos to 209.165.200.226, timeout is 2 seconds:</a:t>
            </a:r>
          </a:p>
          <a:p>
            <a:pPr algn="l"/>
            <a:r>
              <a:rPr lang="en-CA" sz="1100">
                <a:latin typeface="Courier New" charset="0"/>
                <a:cs typeface="Courier New" charset="0"/>
              </a:rPr>
              <a:t>!!!!!</a:t>
            </a:r>
          </a:p>
          <a:p>
            <a:pPr algn="l"/>
            <a:r>
              <a:rPr lang="en-CA" sz="1100">
                <a:latin typeface="Courier New" charset="0"/>
                <a:cs typeface="Courier New" charset="0"/>
              </a:rPr>
              <a:t>Success rate is 100 percent (5/5), round-trip min/avg/max = 1/2/9 ms</a:t>
            </a:r>
          </a:p>
          <a:p>
            <a:pPr algn="l"/>
            <a:endParaRPr lang="en-CA" sz="1100">
              <a:latin typeface="Courier New" charset="0"/>
              <a:cs typeface="Courier New" charset="0"/>
            </a:endParaRPr>
          </a:p>
          <a:p>
            <a:pPr algn="l"/>
            <a:r>
              <a:rPr lang="en-CA" sz="1100">
                <a:latin typeface="Courier New" charset="0"/>
                <a:cs typeface="Courier New" charset="0"/>
              </a:rPr>
              <a:t>R1#</a:t>
            </a:r>
          </a:p>
          <a:p>
            <a:endParaRPr lang="en-CA" sz="1100">
              <a:latin typeface="Courier New" charset="0"/>
              <a:cs typeface="Courier New" charset="0"/>
            </a:endParaRPr>
          </a:p>
          <a:p>
            <a:endParaRPr lang="en-CA" sz="1100" b="1">
              <a:latin typeface="Courier New" charset="0"/>
              <a:cs typeface="Courier New" charset="0"/>
            </a:endParaRPr>
          </a:p>
        </p:txBody>
      </p:sp>
      <p:cxnSp>
        <p:nvCxnSpPr>
          <p:cNvPr id="44" name="Straight Arrow Connector 43"/>
          <p:cNvCxnSpPr/>
          <p:nvPr/>
        </p:nvCxnSpPr>
        <p:spPr>
          <a:xfrm flipV="1">
            <a:off x="3346450" y="2395538"/>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122008"/>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a Cisco Router</a:t>
            </a:r>
            <a:br>
              <a:rPr lang="en-US" sz="1800">
                <a:latin typeface="Arial" charset="0"/>
              </a:rPr>
            </a:br>
            <a:r>
              <a:rPr lang="en-US">
                <a:latin typeface="Arial" charset="0"/>
              </a:rPr>
              <a:t>Configuring the Default Gateway</a:t>
            </a:r>
          </a:p>
        </p:txBody>
      </p:sp>
      <p:pic>
        <p:nvPicPr>
          <p:cNvPr id="101378" name="Content Placeholder 1" descr="7x25.gif"/>
          <p:cNvPicPr>
            <a:picLocks noGrp="1" noChangeAspect="1"/>
          </p:cNvPicPr>
          <p:nvPr>
            <p:ph idx="1"/>
          </p:nvPr>
        </p:nvPicPr>
        <p:blipFill>
          <a:blip r:embed="rId3">
            <a:extLst>
              <a:ext uri="{28A0092B-C50C-407E-A947-70E740481C1C}">
                <a14:useLocalDpi xmlns:a14="http://schemas.microsoft.com/office/drawing/2010/main" val="0"/>
              </a:ext>
            </a:extLst>
          </a:blip>
          <a:srcRect l="-56747" r="-56747"/>
          <a:stretch>
            <a:fillRect/>
          </a:stretch>
        </p:blipFill>
        <p:spPr/>
      </p:pic>
    </p:spTree>
    <p:extLst>
      <p:ext uri="{BB962C8B-B14F-4D97-AF65-F5344CB8AC3E}">
        <p14:creationId xmlns:p14="http://schemas.microsoft.com/office/powerpoint/2010/main" val="3012974720"/>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Host</a:t>
            </a:r>
          </a:p>
        </p:txBody>
      </p:sp>
      <p:cxnSp>
        <p:nvCxnSpPr>
          <p:cNvPr id="4" name="Straight Connector 3"/>
          <p:cNvCxnSpPr>
            <a:stCxn id="103430" idx="0"/>
            <a:endCxn id="103436" idx="0"/>
          </p:cNvCxnSpPr>
          <p:nvPr/>
        </p:nvCxnSpPr>
        <p:spPr bwMode="auto">
          <a:xfrm flipV="1">
            <a:off x="2690813" y="2632075"/>
            <a:ext cx="1293812" cy="107473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103428" idx="3"/>
            <a:endCxn id="103436" idx="0"/>
          </p:cNvCxnSpPr>
          <p:nvPr/>
        </p:nvCxnSpPr>
        <p:spPr bwMode="auto">
          <a:xfrm>
            <a:off x="2851150" y="2200275"/>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2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20431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Box 6"/>
          <p:cNvSpPr txBox="1">
            <a:spLocks noChangeArrowheads="1"/>
          </p:cNvSpPr>
          <p:nvPr/>
        </p:nvSpPr>
        <p:spPr bwMode="auto">
          <a:xfrm>
            <a:off x="1925638" y="1736725"/>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3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3706813"/>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TextBox 8"/>
          <p:cNvSpPr txBox="1">
            <a:spLocks noChangeArrowheads="1"/>
          </p:cNvSpPr>
          <p:nvPr/>
        </p:nvSpPr>
        <p:spPr bwMode="auto">
          <a:xfrm>
            <a:off x="2044700" y="403225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10" name="Straight Connector 9"/>
          <p:cNvCxnSpPr>
            <a:stCxn id="103428" idx="1"/>
            <a:endCxn id="103484" idx="3"/>
          </p:cNvCxnSpPr>
          <p:nvPr/>
        </p:nvCxnSpPr>
        <p:spPr bwMode="auto">
          <a:xfrm flipH="1" flipV="1">
            <a:off x="1293813" y="1873250"/>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33" name="TextBox 10"/>
          <p:cNvSpPr txBox="1">
            <a:spLocks noChangeArrowheads="1"/>
          </p:cNvSpPr>
          <p:nvPr/>
        </p:nvSpPr>
        <p:spPr bwMode="auto">
          <a:xfrm>
            <a:off x="3305175" y="2841625"/>
            <a:ext cx="755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34" name="TextBox 11"/>
          <p:cNvSpPr txBox="1">
            <a:spLocks noChangeArrowheads="1"/>
          </p:cNvSpPr>
          <p:nvPr/>
        </p:nvSpPr>
        <p:spPr bwMode="auto">
          <a:xfrm>
            <a:off x="3438525" y="20510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3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2457450"/>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6" name="TextBox 13"/>
          <p:cNvSpPr txBox="1">
            <a:spLocks noChangeArrowheads="1"/>
          </p:cNvSpPr>
          <p:nvPr/>
        </p:nvSpPr>
        <p:spPr bwMode="auto">
          <a:xfrm>
            <a:off x="3794125" y="2632075"/>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103437" name="Group 14"/>
          <p:cNvGrpSpPr>
            <a:grpSpLocks/>
          </p:cNvGrpSpPr>
          <p:nvPr/>
        </p:nvGrpSpPr>
        <p:grpSpPr bwMode="auto">
          <a:xfrm>
            <a:off x="420688" y="1592263"/>
            <a:ext cx="1150937" cy="504825"/>
            <a:chOff x="2449309" y="1455539"/>
            <a:chExt cx="1152128" cy="503842"/>
          </a:xfrm>
        </p:grpSpPr>
        <p:sp>
          <p:nvSpPr>
            <p:cNvPr id="103483" name="Rectangle 1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4"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85" name="Rectangle 1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19" name="Straight Connector 18"/>
          <p:cNvCxnSpPr>
            <a:stCxn id="103430" idx="1"/>
            <a:endCxn id="103475" idx="3"/>
          </p:cNvCxnSpPr>
          <p:nvPr/>
        </p:nvCxnSpPr>
        <p:spPr bwMode="auto">
          <a:xfrm flipH="1">
            <a:off x="1408113" y="3863975"/>
            <a:ext cx="915987"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39" name="Group 19"/>
          <p:cNvGrpSpPr>
            <a:grpSpLocks/>
          </p:cNvGrpSpPr>
          <p:nvPr/>
        </p:nvGrpSpPr>
        <p:grpSpPr bwMode="auto">
          <a:xfrm>
            <a:off x="409575" y="2220913"/>
            <a:ext cx="1150938" cy="546100"/>
            <a:chOff x="2449309" y="1455539"/>
            <a:chExt cx="1152128" cy="545870"/>
          </a:xfrm>
        </p:grpSpPr>
        <p:sp>
          <p:nvSpPr>
            <p:cNvPr id="103480" name="Rectangle 20"/>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1"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82" name="Rectangle 22"/>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4" name="Straight Connector 23"/>
          <p:cNvCxnSpPr>
            <a:stCxn id="103428" idx="1"/>
            <a:endCxn id="103481" idx="3"/>
          </p:cNvCxnSpPr>
          <p:nvPr/>
        </p:nvCxnSpPr>
        <p:spPr bwMode="auto">
          <a:xfrm flipH="1">
            <a:off x="1335088" y="2200275"/>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41" name="Group 24"/>
          <p:cNvGrpSpPr>
            <a:grpSpLocks/>
          </p:cNvGrpSpPr>
          <p:nvPr/>
        </p:nvGrpSpPr>
        <p:grpSpPr bwMode="auto">
          <a:xfrm>
            <a:off x="493713" y="3478213"/>
            <a:ext cx="1193800" cy="1098550"/>
            <a:chOff x="2262117" y="2565118"/>
            <a:chExt cx="1193416" cy="1098403"/>
          </a:xfrm>
        </p:grpSpPr>
        <p:sp>
          <p:nvSpPr>
            <p:cNvPr id="103474" name="Rectangle 25"/>
            <p:cNvSpPr>
              <a:spLocks noChangeArrowheads="1"/>
            </p:cNvSpPr>
            <p:nvPr/>
          </p:nvSpPr>
          <p:spPr bwMode="auto">
            <a:xfrm>
              <a:off x="3075301" y="315967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5"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6" name="Rectangle 27"/>
            <p:cNvSpPr>
              <a:spLocks noChangeArrowheads="1"/>
            </p:cNvSpPr>
            <p:nvPr/>
          </p:nvSpPr>
          <p:spPr bwMode="auto">
            <a:xfrm>
              <a:off x="2303404" y="3261051"/>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77" name="Rectangle 28"/>
            <p:cNvSpPr>
              <a:spLocks noChangeArrowheads="1"/>
            </p:cNvSpPr>
            <p:nvPr/>
          </p:nvSpPr>
          <p:spPr bwMode="auto">
            <a:xfrm>
              <a:off x="3034014" y="2565118"/>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8"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9" name="Rectangle 30"/>
            <p:cNvSpPr>
              <a:spLocks noChangeArrowheads="1"/>
            </p:cNvSpPr>
            <p:nvPr/>
          </p:nvSpPr>
          <p:spPr bwMode="auto">
            <a:xfrm>
              <a:off x="2262117" y="2666490"/>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32" name="Straight Connector 31"/>
          <p:cNvCxnSpPr>
            <a:stCxn id="103430" idx="1"/>
            <a:endCxn id="103478" idx="3"/>
          </p:cNvCxnSpPr>
          <p:nvPr/>
        </p:nvCxnSpPr>
        <p:spPr bwMode="auto">
          <a:xfrm flipH="1" flipV="1">
            <a:off x="1366838" y="3757613"/>
            <a:ext cx="957262" cy="1063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Curved Connector 32"/>
          <p:cNvCxnSpPr>
            <a:endCxn id="103481" idx="3"/>
          </p:cNvCxnSpPr>
          <p:nvPr/>
        </p:nvCxnSpPr>
        <p:spPr>
          <a:xfrm rot="16200000" flipH="1">
            <a:off x="911226" y="2119312"/>
            <a:ext cx="806450" cy="41275"/>
          </a:xfrm>
          <a:prstGeom prst="curvedConnector4">
            <a:avLst>
              <a:gd name="adj1" fmla="val 7170"/>
              <a:gd name="adj2" fmla="val 2453244"/>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3448" idx="0"/>
            <a:endCxn id="103454" idx="0"/>
          </p:cNvCxnSpPr>
          <p:nvPr/>
        </p:nvCxnSpPr>
        <p:spPr bwMode="auto">
          <a:xfrm flipV="1">
            <a:off x="7251700" y="4364038"/>
            <a:ext cx="1292225" cy="107473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p:cNvCxnSpPr>
            <a:stCxn id="103446" idx="3"/>
            <a:endCxn id="103454" idx="0"/>
          </p:cNvCxnSpPr>
          <p:nvPr/>
        </p:nvCxnSpPr>
        <p:spPr bwMode="auto">
          <a:xfrm>
            <a:off x="7410450" y="3932238"/>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4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37750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7" name="TextBox 36"/>
          <p:cNvSpPr txBox="1">
            <a:spLocks noChangeArrowheads="1"/>
          </p:cNvSpPr>
          <p:nvPr/>
        </p:nvSpPr>
        <p:spPr bwMode="auto">
          <a:xfrm>
            <a:off x="6486525" y="34686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4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5438775"/>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9" name="TextBox 38"/>
          <p:cNvSpPr txBox="1">
            <a:spLocks noChangeArrowheads="1"/>
          </p:cNvSpPr>
          <p:nvPr/>
        </p:nvSpPr>
        <p:spPr bwMode="auto">
          <a:xfrm>
            <a:off x="6605588" y="57642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40" name="Straight Connector 39"/>
          <p:cNvCxnSpPr>
            <a:stCxn id="103446" idx="1"/>
            <a:endCxn id="103472" idx="3"/>
          </p:cNvCxnSpPr>
          <p:nvPr/>
        </p:nvCxnSpPr>
        <p:spPr bwMode="auto">
          <a:xfrm flipH="1" flipV="1">
            <a:off x="5853113" y="3605213"/>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51" name="TextBox 40"/>
          <p:cNvSpPr txBox="1">
            <a:spLocks noChangeArrowheads="1"/>
          </p:cNvSpPr>
          <p:nvPr/>
        </p:nvSpPr>
        <p:spPr bwMode="auto">
          <a:xfrm>
            <a:off x="7864475" y="4573588"/>
            <a:ext cx="755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52" name="TextBox 41"/>
          <p:cNvSpPr txBox="1">
            <a:spLocks noChangeArrowheads="1"/>
          </p:cNvSpPr>
          <p:nvPr/>
        </p:nvSpPr>
        <p:spPr bwMode="auto">
          <a:xfrm>
            <a:off x="7997825" y="3783013"/>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53"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25" y="4189413"/>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4" name="TextBox 43"/>
          <p:cNvSpPr txBox="1">
            <a:spLocks noChangeArrowheads="1"/>
          </p:cNvSpPr>
          <p:nvPr/>
        </p:nvSpPr>
        <p:spPr bwMode="auto">
          <a:xfrm>
            <a:off x="8353425" y="4364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103455" name="Group 44"/>
          <p:cNvGrpSpPr>
            <a:grpSpLocks/>
          </p:cNvGrpSpPr>
          <p:nvPr/>
        </p:nvGrpSpPr>
        <p:grpSpPr bwMode="auto">
          <a:xfrm>
            <a:off x="4979988" y="3324225"/>
            <a:ext cx="1152525" cy="504825"/>
            <a:chOff x="2449309" y="1455539"/>
            <a:chExt cx="1152128" cy="503842"/>
          </a:xfrm>
        </p:grpSpPr>
        <p:sp>
          <p:nvSpPr>
            <p:cNvPr id="103471" name="Rectangle 4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2"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3" name="Rectangle 4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49" name="Straight Connector 48"/>
          <p:cNvCxnSpPr>
            <a:stCxn id="103448" idx="1"/>
            <a:endCxn id="103463" idx="3"/>
          </p:cNvCxnSpPr>
          <p:nvPr/>
        </p:nvCxnSpPr>
        <p:spPr bwMode="auto">
          <a:xfrm flipH="1">
            <a:off x="5969000" y="5595938"/>
            <a:ext cx="914400"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57" name="Group 49"/>
          <p:cNvGrpSpPr>
            <a:grpSpLocks/>
          </p:cNvGrpSpPr>
          <p:nvPr/>
        </p:nvGrpSpPr>
        <p:grpSpPr bwMode="auto">
          <a:xfrm>
            <a:off x="4968875" y="3952875"/>
            <a:ext cx="1152525" cy="546100"/>
            <a:chOff x="2449309" y="1455539"/>
            <a:chExt cx="1152128" cy="545870"/>
          </a:xfrm>
        </p:grpSpPr>
        <p:sp>
          <p:nvSpPr>
            <p:cNvPr id="103468" name="Rectangle 50"/>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9"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0" name="Rectangle 52"/>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54" name="Straight Connector 53"/>
          <p:cNvCxnSpPr>
            <a:stCxn id="103446" idx="1"/>
            <a:endCxn id="103469" idx="3"/>
          </p:cNvCxnSpPr>
          <p:nvPr/>
        </p:nvCxnSpPr>
        <p:spPr bwMode="auto">
          <a:xfrm flipH="1">
            <a:off x="5894388" y="3932238"/>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59" name="Group 54"/>
          <p:cNvGrpSpPr>
            <a:grpSpLocks/>
          </p:cNvGrpSpPr>
          <p:nvPr/>
        </p:nvGrpSpPr>
        <p:grpSpPr bwMode="auto">
          <a:xfrm>
            <a:off x="5054600" y="5210175"/>
            <a:ext cx="1193800" cy="1098550"/>
            <a:chOff x="2262117" y="2565118"/>
            <a:chExt cx="1193416" cy="1098403"/>
          </a:xfrm>
        </p:grpSpPr>
        <p:sp>
          <p:nvSpPr>
            <p:cNvPr id="103462" name="Rectangle 55"/>
            <p:cNvSpPr>
              <a:spLocks noChangeArrowheads="1"/>
            </p:cNvSpPr>
            <p:nvPr/>
          </p:nvSpPr>
          <p:spPr bwMode="auto">
            <a:xfrm>
              <a:off x="3075301" y="315967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3"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4" name="Rectangle 57"/>
            <p:cNvSpPr>
              <a:spLocks noChangeArrowheads="1"/>
            </p:cNvSpPr>
            <p:nvPr/>
          </p:nvSpPr>
          <p:spPr bwMode="auto">
            <a:xfrm>
              <a:off x="2303404" y="3261051"/>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65" name="Rectangle 58"/>
            <p:cNvSpPr>
              <a:spLocks noChangeArrowheads="1"/>
            </p:cNvSpPr>
            <p:nvPr/>
          </p:nvSpPr>
          <p:spPr bwMode="auto">
            <a:xfrm>
              <a:off x="3034014" y="2565118"/>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66" name="Picture 3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7" name="Rectangle 60"/>
            <p:cNvSpPr>
              <a:spLocks noChangeArrowheads="1"/>
            </p:cNvSpPr>
            <p:nvPr/>
          </p:nvSpPr>
          <p:spPr bwMode="auto">
            <a:xfrm>
              <a:off x="2262117" y="2666490"/>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62" name="Straight Connector 61"/>
          <p:cNvCxnSpPr>
            <a:stCxn id="103448" idx="1"/>
            <a:endCxn id="103466" idx="3"/>
          </p:cNvCxnSpPr>
          <p:nvPr/>
        </p:nvCxnSpPr>
        <p:spPr bwMode="auto">
          <a:xfrm flipH="1" flipV="1">
            <a:off x="5927725" y="5489575"/>
            <a:ext cx="955675" cy="1063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Curved Connector 62"/>
          <p:cNvCxnSpPr>
            <a:stCxn id="103472" idx="3"/>
            <a:endCxn id="103466" idx="3"/>
          </p:cNvCxnSpPr>
          <p:nvPr/>
        </p:nvCxnSpPr>
        <p:spPr>
          <a:xfrm>
            <a:off x="5853113" y="3605213"/>
            <a:ext cx="74612" cy="1884362"/>
          </a:xfrm>
          <a:prstGeom prst="curvedConnector3">
            <a:avLst>
              <a:gd name="adj1" fmla="val 3294227"/>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299011"/>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Switch</a:t>
            </a:r>
          </a:p>
        </p:txBody>
      </p:sp>
      <p:grpSp>
        <p:nvGrpSpPr>
          <p:cNvPr id="105474" name="Group 3"/>
          <p:cNvGrpSpPr>
            <a:grpSpLocks/>
          </p:cNvGrpSpPr>
          <p:nvPr/>
        </p:nvGrpSpPr>
        <p:grpSpPr bwMode="auto">
          <a:xfrm>
            <a:off x="828675" y="1758950"/>
            <a:ext cx="7493000" cy="3857625"/>
            <a:chOff x="463704" y="1412776"/>
            <a:chExt cx="7959454" cy="3856393"/>
          </a:xfrm>
        </p:grpSpPr>
        <p:pic>
          <p:nvPicPr>
            <p:cNvPr id="1054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626" y="3598587"/>
              <a:ext cx="1251734" cy="148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a:stCxn id="105478" idx="1"/>
              <a:endCxn id="105505" idx="0"/>
            </p:cNvCxnSpPr>
            <p:nvPr/>
          </p:nvCxnSpPr>
          <p:spPr bwMode="auto">
            <a:xfrm flipH="1">
              <a:off x="4215778" y="3755178"/>
              <a:ext cx="1150074" cy="19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105490" idx="3"/>
              <a:endCxn id="105505" idx="0"/>
            </p:cNvCxnSpPr>
            <p:nvPr/>
          </p:nvCxnSpPr>
          <p:spPr bwMode="auto">
            <a:xfrm flipV="1">
              <a:off x="2494039" y="3774222"/>
              <a:ext cx="1721738" cy="396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547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629" y="3598587"/>
              <a:ext cx="611031"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Box 8"/>
            <p:cNvSpPr txBox="1">
              <a:spLocks noChangeArrowheads="1"/>
            </p:cNvSpPr>
            <p:nvPr/>
          </p:nvSpPr>
          <p:spPr bwMode="auto">
            <a:xfrm>
              <a:off x="4374067" y="3313586"/>
              <a:ext cx="14313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grpSp>
          <p:nvGrpSpPr>
            <p:cNvPr id="105480" name="Group 9"/>
            <p:cNvGrpSpPr>
              <a:grpSpLocks/>
            </p:cNvGrpSpPr>
            <p:nvPr/>
          </p:nvGrpSpPr>
          <p:grpSpPr bwMode="auto">
            <a:xfrm>
              <a:off x="3572118" y="3567589"/>
              <a:ext cx="1517603" cy="602052"/>
              <a:chOff x="4729482" y="1790208"/>
              <a:chExt cx="1825535" cy="602052"/>
            </a:xfrm>
          </p:grpSpPr>
          <p:sp>
            <p:nvSpPr>
              <p:cNvPr id="105502" name="TextBox 31"/>
              <p:cNvSpPr txBox="1">
                <a:spLocks noChangeArrowheads="1"/>
              </p:cNvSpPr>
              <p:nvPr/>
            </p:nvSpPr>
            <p:spPr bwMode="auto">
              <a:xfrm>
                <a:off x="5842613" y="1792096"/>
                <a:ext cx="71240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p>
              <a:p>
                <a:r>
                  <a:rPr lang="en-CA" sz="1100"/>
                  <a:t>G0/1</a:t>
                </a:r>
                <a:endParaRPr lang="en-CA" sz="2000"/>
              </a:p>
              <a:p>
                <a:endParaRPr lang="en-CA" sz="1100"/>
              </a:p>
            </p:txBody>
          </p:sp>
          <p:sp>
            <p:nvSpPr>
              <p:cNvPr id="105503" name="TextBox 32"/>
              <p:cNvSpPr txBox="1">
                <a:spLocks noChangeArrowheads="1"/>
              </p:cNvSpPr>
              <p:nvPr/>
            </p:nvSpPr>
            <p:spPr bwMode="auto">
              <a:xfrm>
                <a:off x="4729482" y="1790208"/>
                <a:ext cx="489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5504"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82" y="1823139"/>
                <a:ext cx="694532" cy="41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5" name="TextBox 34"/>
              <p:cNvSpPr txBox="1">
                <a:spLocks noChangeArrowheads="1"/>
              </p:cNvSpPr>
              <p:nvPr/>
            </p:nvSpPr>
            <p:spPr bwMode="auto">
              <a:xfrm>
                <a:off x="5313920" y="1997032"/>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grpSp>
          <p:nvGrpSpPr>
            <p:cNvPr id="105481" name="Group 10"/>
            <p:cNvGrpSpPr>
              <a:grpSpLocks/>
            </p:cNvGrpSpPr>
            <p:nvPr/>
          </p:nvGrpSpPr>
          <p:grpSpPr bwMode="auto">
            <a:xfrm>
              <a:off x="463704" y="3207376"/>
              <a:ext cx="3097115" cy="1173705"/>
              <a:chOff x="1929066" y="957918"/>
              <a:chExt cx="3725541" cy="1173705"/>
            </a:xfrm>
          </p:grpSpPr>
          <p:pic>
            <p:nvPicPr>
              <p:cNvPr id="10549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408135"/>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1" name="TextBox 20"/>
              <p:cNvSpPr txBox="1">
                <a:spLocks noChangeArrowheads="1"/>
              </p:cNvSpPr>
              <p:nvPr/>
            </p:nvSpPr>
            <p:spPr bwMode="auto">
              <a:xfrm>
                <a:off x="4362265" y="1108082"/>
                <a:ext cx="12923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cxnSp>
            <p:nvCxnSpPr>
              <p:cNvPr id="22" name="Straight Connector 21"/>
              <p:cNvCxnSpPr>
                <a:stCxn id="105490" idx="1"/>
                <a:endCxn id="105500" idx="3"/>
              </p:cNvCxnSpPr>
              <p:nvPr/>
            </p:nvCxnSpPr>
            <p:spPr bwMode="auto">
              <a:xfrm flipH="1" flipV="1">
                <a:off x="2813489" y="1239105"/>
                <a:ext cx="823568" cy="32533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5493" name="Group 22"/>
              <p:cNvGrpSpPr>
                <a:grpSpLocks/>
              </p:cNvGrpSpPr>
              <p:nvPr/>
            </p:nvGrpSpPr>
            <p:grpSpPr bwMode="auto">
              <a:xfrm>
                <a:off x="1939917" y="957918"/>
                <a:ext cx="1152128" cy="503842"/>
                <a:chOff x="2449309" y="1455539"/>
                <a:chExt cx="1152128" cy="503842"/>
              </a:xfrm>
            </p:grpSpPr>
            <p:sp>
              <p:nvSpPr>
                <p:cNvPr id="105499" name="Rectangle 28"/>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5500" name="Picture 3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1" name="Rectangle 30"/>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grpSp>
            <p:nvGrpSpPr>
              <p:cNvPr id="105494" name="Group 23"/>
              <p:cNvGrpSpPr>
                <a:grpSpLocks/>
              </p:cNvGrpSpPr>
              <p:nvPr/>
            </p:nvGrpSpPr>
            <p:grpSpPr bwMode="auto">
              <a:xfrm>
                <a:off x="1929066" y="1585753"/>
                <a:ext cx="1152128" cy="545870"/>
                <a:chOff x="2449309" y="1455539"/>
                <a:chExt cx="1152128" cy="545870"/>
              </a:xfrm>
            </p:grpSpPr>
            <p:sp>
              <p:nvSpPr>
                <p:cNvPr id="105496" name="Rectangle 2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5497" name="Picture 34"/>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8" name="Rectangle 2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5" name="Straight Connector 24"/>
              <p:cNvCxnSpPr>
                <a:stCxn id="105490" idx="1"/>
                <a:endCxn id="105497" idx="3"/>
              </p:cNvCxnSpPr>
              <p:nvPr/>
            </p:nvCxnSpPr>
            <p:spPr bwMode="auto">
              <a:xfrm flipH="1">
                <a:off x="2854058" y="1564439"/>
                <a:ext cx="782998" cy="342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12" name="Straight Connector 11"/>
            <p:cNvCxnSpPr>
              <a:stCxn id="105478" idx="3"/>
              <a:endCxn id="105475" idx="1"/>
            </p:cNvCxnSpPr>
            <p:nvPr/>
          </p:nvCxnSpPr>
          <p:spPr bwMode="auto">
            <a:xfrm>
              <a:off x="5977987" y="3755178"/>
              <a:ext cx="583468" cy="58560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Curved Connector 12"/>
            <p:cNvCxnSpPr>
              <a:stCxn id="105475" idx="0"/>
              <a:endCxn id="105490" idx="0"/>
            </p:cNvCxnSpPr>
            <p:nvPr/>
          </p:nvCxnSpPr>
          <p:spPr>
            <a:xfrm rot="16200000" flipH="1" flipV="1">
              <a:off x="4658589" y="1128292"/>
              <a:ext cx="58718" cy="4998267"/>
            </a:xfrm>
            <a:prstGeom prst="curvedConnector3">
              <a:avLst>
                <a:gd name="adj1" fmla="val -105413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617113" y="1412776"/>
              <a:ext cx="2806045" cy="1679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sz="800" dirty="0">
                  <a:solidFill>
                    <a:schemeClr val="tx1"/>
                  </a:solidFill>
                  <a:latin typeface="Courier New" pitchFamily="49" charset="0"/>
                  <a:cs typeface="Courier New" pitchFamily="49" charset="0"/>
                </a:rPr>
                <a:t>S1#</a:t>
              </a:r>
              <a:r>
                <a:rPr lang="en-US" sz="800" b="1" dirty="0">
                  <a:solidFill>
                    <a:schemeClr val="tx1"/>
                  </a:solidFill>
                  <a:latin typeface="Courier New" pitchFamily="49" charset="0"/>
                  <a:cs typeface="Courier New" pitchFamily="49" charset="0"/>
                </a:rPr>
                <a:t>show running-</a:t>
              </a:r>
              <a:r>
                <a:rPr lang="en-US" sz="800" b="1" dirty="0" err="1">
                  <a:solidFill>
                    <a:schemeClr val="tx1"/>
                  </a:solidFill>
                  <a:latin typeface="Courier New" pitchFamily="49" charset="0"/>
                  <a:cs typeface="Courier New" pitchFamily="49" charset="0"/>
                </a:rPr>
                <a:t>config</a:t>
              </a:r>
              <a:r>
                <a:rPr lang="en-US" sz="800" dirty="0">
                  <a:solidFill>
                    <a:schemeClr val="tx1"/>
                  </a:solidFill>
                  <a:latin typeface="Courier New" pitchFamily="49" charset="0"/>
                  <a:cs typeface="Courier New" pitchFamily="49" charset="0"/>
                </a:rPr>
                <a:t> </a:t>
              </a:r>
            </a:p>
            <a:p>
              <a:pPr algn="l">
                <a:defRPr/>
              </a:pPr>
              <a:r>
                <a:rPr lang="en-US" sz="800" dirty="0">
                  <a:solidFill>
                    <a:schemeClr val="tx1"/>
                  </a:solidFill>
                  <a:latin typeface="Courier New" pitchFamily="49" charset="0"/>
                  <a:cs typeface="Courier New" pitchFamily="49" charset="0"/>
                </a:rPr>
                <a:t>Building configuration...</a:t>
              </a: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&lt;output omitted&gt;</a:t>
              </a:r>
              <a:endParaRPr lang="en-US" sz="800" dirty="0">
                <a:solidFill>
                  <a:schemeClr val="tx1"/>
                </a:solidFill>
              </a:endParaRPr>
            </a:p>
            <a:p>
              <a:pPr algn="l">
                <a:defRPr/>
              </a:pPr>
              <a:r>
                <a:rPr lang="en-US" sz="800" dirty="0">
                  <a:solidFill>
                    <a:schemeClr val="tx1"/>
                  </a:solidFill>
                  <a:latin typeface="Courier New" pitchFamily="49" charset="0"/>
                  <a:cs typeface="Courier New" pitchFamily="49" charset="0"/>
                </a:rPr>
                <a:t>service password-encryption</a:t>
              </a: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hostname </a:t>
              </a:r>
              <a:r>
                <a:rPr lang="en-US" sz="800" dirty="0" err="1">
                  <a:solidFill>
                    <a:schemeClr val="tx1"/>
                  </a:solidFill>
                  <a:latin typeface="Courier New" pitchFamily="49" charset="0"/>
                  <a:cs typeface="Courier New" pitchFamily="49" charset="0"/>
                </a:rPr>
                <a:t>S1</a:t>
              </a:r>
              <a:endParaRPr lang="en-US" sz="800" dirty="0">
                <a:solidFill>
                  <a:schemeClr val="tx1"/>
                </a:solidFill>
                <a:latin typeface="Courier New" pitchFamily="49" charset="0"/>
                <a:cs typeface="Courier New" pitchFamily="49" charset="0"/>
              </a:endParaRP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Interface </a:t>
              </a:r>
              <a:r>
                <a:rPr lang="en-US" sz="800" dirty="0" err="1">
                  <a:solidFill>
                    <a:schemeClr val="tx1"/>
                  </a:solidFill>
                  <a:latin typeface="Courier New" pitchFamily="49" charset="0"/>
                  <a:cs typeface="Courier New" pitchFamily="49" charset="0"/>
                </a:rPr>
                <a:t>Vlan1</a:t>
              </a:r>
              <a:endParaRPr lang="en-US" sz="800" dirty="0">
                <a:solidFill>
                  <a:schemeClr val="tx1"/>
                </a:solidFill>
                <a:latin typeface="Courier New" pitchFamily="49" charset="0"/>
                <a:cs typeface="Courier New" pitchFamily="49" charset="0"/>
              </a:endParaRPr>
            </a:p>
            <a:p>
              <a:pPr algn="l">
                <a:defRPr/>
              </a:pPr>
              <a:r>
                <a:rPr lang="en-US" sz="800" dirty="0" err="1">
                  <a:solidFill>
                    <a:srgbClr val="339933"/>
                  </a:solidFill>
                  <a:latin typeface="Courier New" pitchFamily="49" charset="0"/>
                  <a:cs typeface="Courier New" pitchFamily="49" charset="0"/>
                </a:rPr>
                <a:t>ip</a:t>
              </a:r>
              <a:r>
                <a:rPr lang="en-US" sz="800" dirty="0">
                  <a:solidFill>
                    <a:srgbClr val="339933"/>
                  </a:solidFill>
                  <a:latin typeface="Courier New" pitchFamily="49" charset="0"/>
                  <a:cs typeface="Courier New" pitchFamily="49" charset="0"/>
                </a:rPr>
                <a:t> address 192.168.10.50</a:t>
              </a:r>
            </a:p>
            <a:p>
              <a:pPr algn="l">
                <a:defRPr/>
              </a:pPr>
              <a:r>
                <a:rPr lang="en-US" sz="800" dirty="0">
                  <a:solidFill>
                    <a:schemeClr val="tx1"/>
                  </a:solidFill>
                  <a:latin typeface="Courier New" pitchFamily="49" charset="0"/>
                  <a:cs typeface="Courier New" pitchFamily="49" charset="0"/>
                </a:rPr>
                <a:t>!</a:t>
              </a:r>
            </a:p>
            <a:p>
              <a:pPr algn="l">
                <a:defRPr/>
              </a:pPr>
              <a:r>
                <a:rPr lang="en-US" sz="800" dirty="0" err="1">
                  <a:solidFill>
                    <a:srgbClr val="339933"/>
                  </a:solidFill>
                  <a:latin typeface="Courier New" pitchFamily="49" charset="0"/>
                  <a:cs typeface="Courier New" pitchFamily="49" charset="0"/>
                </a:rPr>
                <a:t>ip</a:t>
              </a:r>
              <a:r>
                <a:rPr lang="en-US" sz="800" dirty="0">
                  <a:solidFill>
                    <a:srgbClr val="339933"/>
                  </a:solidFill>
                  <a:latin typeface="Courier New" pitchFamily="49" charset="0"/>
                  <a:cs typeface="Courier New" pitchFamily="49" charset="0"/>
                </a:rPr>
                <a:t> default-gateway 192.168.10.1</a:t>
              </a:r>
            </a:p>
            <a:p>
              <a:pPr algn="l">
                <a:defRPr/>
              </a:pPr>
              <a:r>
                <a:rPr lang="en-US" sz="800" dirty="0">
                  <a:solidFill>
                    <a:schemeClr val="tx1"/>
                  </a:solidFill>
                  <a:latin typeface="Courier New" pitchFamily="49" charset="0"/>
                  <a:cs typeface="Courier New" pitchFamily="49" charset="0"/>
                </a:rPr>
                <a:t>&lt;output omitted&gt;</a:t>
              </a:r>
              <a:endParaRPr lang="en-US" sz="800" dirty="0">
                <a:solidFill>
                  <a:srgbClr val="339933"/>
                </a:solidFill>
                <a:latin typeface="Courier New" pitchFamily="49" charset="0"/>
                <a:cs typeface="Courier New" pitchFamily="49" charset="0"/>
              </a:endParaRPr>
            </a:p>
            <a:p>
              <a:pPr algn="l">
                <a:defRPr/>
              </a:pPr>
              <a:endParaRPr lang="en-US" sz="800" dirty="0">
                <a:solidFill>
                  <a:srgbClr val="339933"/>
                </a:solidFill>
                <a:latin typeface="Courier New" pitchFamily="49" charset="0"/>
                <a:cs typeface="Courier New" pitchFamily="49" charset="0"/>
              </a:endParaRPr>
            </a:p>
          </p:txBody>
        </p:sp>
        <p:sp>
          <p:nvSpPr>
            <p:cNvPr id="105485" name="TextBox 14"/>
            <p:cNvSpPr txBox="1">
              <a:spLocks noChangeArrowheads="1"/>
            </p:cNvSpPr>
            <p:nvPr/>
          </p:nvSpPr>
          <p:spPr bwMode="auto">
            <a:xfrm>
              <a:off x="1954310" y="3774413"/>
              <a:ext cx="3401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000" b="1">
                  <a:solidFill>
                    <a:schemeClr val="bg1"/>
                  </a:solidFill>
                </a:rPr>
                <a:t>S1</a:t>
              </a:r>
            </a:p>
          </p:txBody>
        </p:sp>
        <p:sp>
          <p:nvSpPr>
            <p:cNvPr id="105486" name="TextBox 15"/>
            <p:cNvSpPr txBox="1">
              <a:spLocks noChangeArrowheads="1"/>
            </p:cNvSpPr>
            <p:nvPr/>
          </p:nvSpPr>
          <p:spPr bwMode="auto">
            <a:xfrm>
              <a:off x="5438853" y="3711218"/>
              <a:ext cx="3401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000" b="1">
                  <a:solidFill>
                    <a:schemeClr val="bg1"/>
                  </a:solidFill>
                </a:rPr>
                <a:t>S2</a:t>
              </a:r>
            </a:p>
          </p:txBody>
        </p:sp>
        <p:sp>
          <p:nvSpPr>
            <p:cNvPr id="105487" name="Rectangle 16"/>
            <p:cNvSpPr>
              <a:spLocks noChangeArrowheads="1"/>
            </p:cNvSpPr>
            <p:nvPr/>
          </p:nvSpPr>
          <p:spPr bwMode="auto">
            <a:xfrm>
              <a:off x="2214525" y="3902681"/>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.50</a:t>
              </a:r>
            </a:p>
          </p:txBody>
        </p:sp>
        <p:sp>
          <p:nvSpPr>
            <p:cNvPr id="105488" name="TextBox 17"/>
            <p:cNvSpPr txBox="1">
              <a:spLocks noChangeArrowheads="1"/>
            </p:cNvSpPr>
            <p:nvPr/>
          </p:nvSpPr>
          <p:spPr bwMode="auto">
            <a:xfrm>
              <a:off x="1430513" y="4509120"/>
              <a:ext cx="4547148" cy="7600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a:t>If the default gateway were not configured on S1, response packets from S1 would not be able to reach the administrator at 192.168.11.10. The administrator would not be able to mange the device remotely.</a:t>
              </a:r>
            </a:p>
          </p:txBody>
        </p:sp>
        <p:sp>
          <p:nvSpPr>
            <p:cNvPr id="19" name="Isosceles Triangle 18"/>
            <p:cNvSpPr/>
            <p:nvPr/>
          </p:nvSpPr>
          <p:spPr>
            <a:xfrm rot="10800000">
              <a:off x="5608682" y="3098163"/>
              <a:ext cx="2814476" cy="836346"/>
            </a:xfrm>
            <a:prstGeom prst="triangle">
              <a:avLst>
                <a:gd name="adj" fmla="val 45088"/>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spTree>
    <p:extLst>
      <p:ext uri="{BB962C8B-B14F-4D97-AF65-F5344CB8AC3E}">
        <p14:creationId xmlns:p14="http://schemas.microsoft.com/office/powerpoint/2010/main" val="4006165397"/>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uk-UA" altLang="uk-UA" dirty="0" smtClean="0"/>
              <a:t>Протоколи мережевого рівня</a:t>
            </a:r>
            <a:endParaRPr lang="en-US" dirty="0">
              <a:latin typeface="Arial" charset="0"/>
            </a:endParaRPr>
          </a:p>
        </p:txBody>
      </p:sp>
      <p:sp>
        <p:nvSpPr>
          <p:cNvPr id="17410" name="Content Placeholder 1"/>
          <p:cNvSpPr>
            <a:spLocks noGrp="1"/>
          </p:cNvSpPr>
          <p:nvPr>
            <p:ph idx="1"/>
          </p:nvPr>
        </p:nvSpPr>
        <p:spPr/>
        <p:txBody>
          <a:bodyPr/>
          <a:lstStyle/>
          <a:p>
            <a:pPr marL="0" indent="0">
              <a:buFont typeface="Wingdings" charset="0"/>
              <a:buNone/>
              <a:defRPr/>
            </a:pPr>
            <a:r>
              <a:rPr lang="uk-UA" dirty="0" smtClean="0">
                <a:latin typeface="Arial" charset="0"/>
              </a:rPr>
              <a:t>Діючі протоколи</a:t>
            </a:r>
            <a:endParaRPr lang="en-US" dirty="0" smtClean="0">
              <a:latin typeface="Arial" charset="0"/>
            </a:endParaRPr>
          </a:p>
          <a:p>
            <a:pPr>
              <a:defRPr/>
            </a:pPr>
            <a:r>
              <a:rPr lang="en-US" dirty="0" smtClean="0">
                <a:latin typeface="Arial" charset="0"/>
              </a:rPr>
              <a:t>Internet Protocol version 4 (IPv4)</a:t>
            </a:r>
          </a:p>
          <a:p>
            <a:pPr>
              <a:defRPr/>
            </a:pPr>
            <a:r>
              <a:rPr lang="en-US" dirty="0" smtClean="0">
                <a:latin typeface="Arial" charset="0"/>
              </a:rPr>
              <a:t>Internet Protocol version 6 (IPv6)</a:t>
            </a:r>
          </a:p>
          <a:p>
            <a:pPr>
              <a:defRPr/>
            </a:pPr>
            <a:endParaRPr lang="en-US" dirty="0">
              <a:latin typeface="Arial" charset="0"/>
            </a:endParaRPr>
          </a:p>
          <a:p>
            <a:pPr marL="0" indent="0">
              <a:buFont typeface="Wingdings" charset="0"/>
              <a:buNone/>
              <a:defRPr/>
            </a:pPr>
            <a:r>
              <a:rPr lang="uk-UA" dirty="0">
                <a:latin typeface="Arial" charset="0"/>
              </a:rPr>
              <a:t>Застарілі протоколи</a:t>
            </a:r>
            <a:endParaRPr lang="en-US" dirty="0">
              <a:latin typeface="Arial" charset="0"/>
            </a:endParaRPr>
          </a:p>
          <a:p>
            <a:pPr>
              <a:defRPr/>
            </a:pPr>
            <a:r>
              <a:rPr lang="en-US" dirty="0" smtClean="0">
                <a:latin typeface="Arial" charset="0"/>
              </a:rPr>
              <a:t>Novell Internetwork Packet Exchange (IPX)</a:t>
            </a:r>
          </a:p>
          <a:p>
            <a:pPr>
              <a:defRPr/>
            </a:pPr>
            <a:r>
              <a:rPr lang="en-US" dirty="0" smtClean="0">
                <a:latin typeface="Arial" charset="0"/>
              </a:rPr>
              <a:t>AppleTalk</a:t>
            </a:r>
          </a:p>
          <a:p>
            <a:pPr>
              <a:defRPr/>
            </a:pPr>
            <a:r>
              <a:rPr lang="en-US" dirty="0" smtClean="0">
                <a:latin typeface="Arial" charset="0"/>
              </a:rPr>
              <a:t>Connectionless Network Service (CLNS/</a:t>
            </a:r>
            <a:r>
              <a:rPr lang="en-US" dirty="0" err="1" smtClean="0">
                <a:latin typeface="Arial" charset="0"/>
              </a:rPr>
              <a:t>DECNet</a:t>
            </a:r>
            <a:r>
              <a:rPr lang="en-US" dirty="0" smtClean="0">
                <a:latin typeface="Arial" charset="0"/>
              </a:rPr>
              <a:t>)</a:t>
            </a:r>
            <a:endParaRPr lang="en-US" dirty="0">
              <a:latin typeface="Arial" charset="0"/>
            </a:endParaRPr>
          </a:p>
        </p:txBody>
      </p:sp>
    </p:spTree>
    <p:extLst>
      <p:ext uri="{BB962C8B-B14F-4D97-AF65-F5344CB8AC3E}">
        <p14:creationId xmlns:p14="http://schemas.microsoft.com/office/powerpoint/2010/main" val="2045785958"/>
      </p:ext>
    </p:extLst>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a:xfrm>
            <a:off x="675958" y="1354455"/>
            <a:ext cx="7940675" cy="3571875"/>
          </a:xfrm>
        </p:spPr>
        <p:txBody>
          <a:bodyPr/>
          <a:lstStyle/>
          <a:p>
            <a:r>
              <a:rPr lang="en-US" dirty="0" smtClean="0"/>
              <a:t>The </a:t>
            </a:r>
            <a:r>
              <a:rPr lang="en-US" dirty="0" smtClean="0"/>
              <a:t>network layer, or OSI Layer 3, provides services to allow end devices to exchange data across the network. </a:t>
            </a:r>
          </a:p>
          <a:p>
            <a:r>
              <a:rPr lang="en-US" dirty="0" smtClean="0"/>
              <a:t>The network layer uses four basic processes: IP addressing for end devices, encapsulation, routing, and de-encapsulation.</a:t>
            </a:r>
          </a:p>
          <a:p>
            <a:r>
              <a:rPr lang="en-US" dirty="0" smtClean="0"/>
              <a:t>The Internet is largely based on IPv4, which is still the most widely-used network layer protocol. </a:t>
            </a:r>
          </a:p>
          <a:p>
            <a:r>
              <a:rPr lang="en-US" dirty="0" smtClean="0"/>
              <a:t>An IPv4 packet contains the IP header and the payload. </a:t>
            </a:r>
          </a:p>
          <a:p>
            <a:r>
              <a:rPr lang="en-US" dirty="0" smtClean="0"/>
              <a:t>The IPv6 simplified header offers several advantages over IPv4, including better routing efficiency, simplified extension headers, and capability for per-flow processing.</a:t>
            </a:r>
          </a:p>
        </p:txBody>
      </p:sp>
    </p:spTree>
    <p:extLst>
      <p:ext uri="{BB962C8B-B14F-4D97-AF65-F5344CB8AC3E}">
        <p14:creationId xmlns:p14="http://schemas.microsoft.com/office/powerpoint/2010/main" val="2598681346"/>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a:xfrm>
            <a:off x="655638" y="1557655"/>
            <a:ext cx="7940675" cy="3571875"/>
          </a:xfrm>
        </p:spPr>
        <p:txBody>
          <a:bodyPr/>
          <a:lstStyle/>
          <a:p>
            <a:r>
              <a:rPr lang="en-US" dirty="0" smtClean="0"/>
              <a:t>In </a:t>
            </a:r>
            <a:r>
              <a:rPr lang="en-US" dirty="0" smtClean="0"/>
              <a:t>addition to hierarchical addressing, the network layer is also responsible for routing.</a:t>
            </a:r>
          </a:p>
          <a:p>
            <a:r>
              <a:rPr lang="en-US" dirty="0" smtClean="0"/>
              <a:t>Hosts require a local routing table to ensure that packets are directed to the correct destination network. </a:t>
            </a:r>
            <a:endParaRPr lang="en-US" dirty="0"/>
          </a:p>
          <a:p>
            <a:r>
              <a:rPr lang="en-US" dirty="0" smtClean="0"/>
              <a:t>The local default route is the route to the default gateway.</a:t>
            </a:r>
          </a:p>
          <a:p>
            <a:r>
              <a:rPr lang="en-US" dirty="0" smtClean="0"/>
              <a:t>The default gateway is the IP address of a router interface connected to the local network. </a:t>
            </a:r>
          </a:p>
          <a:p>
            <a:r>
              <a:rPr lang="en-US" dirty="0" smtClean="0"/>
              <a:t>When a router, such as the default gateway, receives a packet, it examines the destination IP address to determine the destination network. </a:t>
            </a:r>
          </a:p>
        </p:txBody>
      </p:sp>
    </p:spTree>
    <p:extLst>
      <p:ext uri="{BB962C8B-B14F-4D97-AF65-F5344CB8AC3E}">
        <p14:creationId xmlns:p14="http://schemas.microsoft.com/office/powerpoint/2010/main" val="2597203294"/>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a:xfrm>
            <a:off x="655638" y="1445895"/>
            <a:ext cx="7940675" cy="3571875"/>
          </a:xfrm>
        </p:spPr>
        <p:txBody>
          <a:bodyPr/>
          <a:lstStyle/>
          <a:p>
            <a:r>
              <a:rPr lang="en-US" dirty="0" smtClean="0"/>
              <a:t>The </a:t>
            </a:r>
            <a:r>
              <a:rPr lang="en-US" dirty="0" smtClean="0"/>
              <a:t>routing table of a router stores information about directly-connected routes and remote routes to IP networks. If the router has an entry in its routing table for the destination network, the router forwards the packet. If no routing entry exists, the router may forward the packet to its own default route, if one is configured, or it will drop the packet.</a:t>
            </a:r>
          </a:p>
          <a:p>
            <a:r>
              <a:rPr lang="en-US" dirty="0" smtClean="0"/>
              <a:t>Routing table entries can be configured manually on each router to provide static routing or the routers may communicate route information dynamically between each other using a routing protocol.</a:t>
            </a:r>
          </a:p>
          <a:p>
            <a:r>
              <a:rPr lang="en-US" dirty="0" smtClean="0"/>
              <a:t>In order for routers to be reachable, the router interface must be configured.</a:t>
            </a:r>
            <a:endParaRPr lang="en-US" dirty="0"/>
          </a:p>
        </p:txBody>
      </p:sp>
    </p:spTree>
    <p:extLst>
      <p:ext uri="{BB962C8B-B14F-4D97-AF65-F5344CB8AC3E}">
        <p14:creationId xmlns:p14="http://schemas.microsoft.com/office/powerpoint/2010/main" val="1725719910"/>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098"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12099" name="Rectangle 3"/>
          <p:cNvSpPr>
            <a:spLocks noGrp="1" noChangeArrowheads="1"/>
          </p:cNvSpPr>
          <p:nvPr>
            <p:ph type="body" idx="1"/>
          </p:nvPr>
        </p:nvSpPr>
        <p:spPr>
          <a:xfrm>
            <a:off x="655638" y="1392238"/>
            <a:ext cx="7940675" cy="5076825"/>
          </a:xfrm>
        </p:spPr>
        <p:txBody>
          <a:bodyPr/>
          <a:lstStyle/>
          <a:p>
            <a:r>
              <a:rPr lang="uk-UA" altLang="uk-UA"/>
              <a:t>Роль протоколу</a:t>
            </a:r>
            <a:r>
              <a:rPr lang="en-US" altLang="uk-UA"/>
              <a:t> IPv4</a:t>
            </a:r>
          </a:p>
          <a:p>
            <a:endParaRPr lang="en-US" altLang="uk-UA"/>
          </a:p>
        </p:txBody>
      </p:sp>
      <p:pic>
        <p:nvPicPr>
          <p:cNvPr id="1412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2179638"/>
            <a:ext cx="6743700"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14147" name="Rectangle 3"/>
          <p:cNvSpPr>
            <a:spLocks noGrp="1" noChangeArrowheads="1"/>
          </p:cNvSpPr>
          <p:nvPr>
            <p:ph type="body" idx="1"/>
          </p:nvPr>
        </p:nvSpPr>
        <p:spPr>
          <a:xfrm>
            <a:off x="655638" y="1392238"/>
            <a:ext cx="7940675" cy="5076825"/>
          </a:xfrm>
        </p:spPr>
        <p:txBody>
          <a:bodyPr/>
          <a:lstStyle/>
          <a:p>
            <a:r>
              <a:rPr lang="en-US" altLang="uk-UA"/>
              <a:t>IP</a:t>
            </a:r>
            <a:r>
              <a:rPr lang="uk-UA" altLang="uk-UA"/>
              <a:t> протокол – протокол без встановлення з</a:t>
            </a:r>
            <a:r>
              <a:rPr lang="en-US" altLang="uk-UA"/>
              <a:t>’</a:t>
            </a:r>
            <a:r>
              <a:rPr lang="uk-UA" altLang="uk-UA"/>
              <a:t>єднання</a:t>
            </a:r>
            <a:endParaRPr lang="en-US" altLang="uk-UA"/>
          </a:p>
          <a:p>
            <a:endParaRPr lang="en-US" altLang="uk-UA"/>
          </a:p>
        </p:txBody>
      </p:sp>
      <p:pic>
        <p:nvPicPr>
          <p:cNvPr id="1414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 y="2206625"/>
            <a:ext cx="8331200" cy="423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4"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16195" name="Rectangle 3"/>
          <p:cNvSpPr>
            <a:spLocks noGrp="1" noChangeArrowheads="1"/>
          </p:cNvSpPr>
          <p:nvPr>
            <p:ph type="body" idx="1"/>
          </p:nvPr>
        </p:nvSpPr>
        <p:spPr>
          <a:xfrm>
            <a:off x="655638" y="1392238"/>
            <a:ext cx="7940675" cy="5076825"/>
          </a:xfrm>
        </p:spPr>
        <p:txBody>
          <a:bodyPr/>
          <a:lstStyle/>
          <a:p>
            <a:r>
              <a:rPr lang="en-US" altLang="uk-UA"/>
              <a:t>IP</a:t>
            </a:r>
            <a:r>
              <a:rPr lang="uk-UA" altLang="uk-UA"/>
              <a:t> протокол – не надійний протокол</a:t>
            </a:r>
            <a:endParaRPr lang="en-US" altLang="uk-UA"/>
          </a:p>
        </p:txBody>
      </p:sp>
      <p:pic>
        <p:nvPicPr>
          <p:cNvPr id="1416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50" y="2181225"/>
            <a:ext cx="6653213"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2" name="Rectangle 2"/>
          <p:cNvSpPr>
            <a:spLocks noGrp="1" noChangeArrowheads="1"/>
          </p:cNvSpPr>
          <p:nvPr>
            <p:ph type="title"/>
          </p:nvPr>
        </p:nvSpPr>
        <p:spPr/>
        <p:txBody>
          <a:bodyPr/>
          <a:lstStyle/>
          <a:p>
            <a:r>
              <a:rPr lang="uk-UA" altLang="uk-UA" sz="3200"/>
              <a:t>Мережевий рівень та </a:t>
            </a:r>
            <a:r>
              <a:rPr lang="en-US" altLang="uk-UA" sz="3200"/>
              <a:t>IP</a:t>
            </a:r>
            <a:r>
              <a:rPr lang="uk-UA" altLang="uk-UA" sz="3200"/>
              <a:t> протокол</a:t>
            </a:r>
            <a:endParaRPr lang="en-US" altLang="uk-UA" sz="3200"/>
          </a:p>
        </p:txBody>
      </p:sp>
      <p:sp>
        <p:nvSpPr>
          <p:cNvPr id="1418243" name="Rectangle 3"/>
          <p:cNvSpPr>
            <a:spLocks noGrp="1" noChangeArrowheads="1"/>
          </p:cNvSpPr>
          <p:nvPr>
            <p:ph type="body" idx="1"/>
          </p:nvPr>
        </p:nvSpPr>
        <p:spPr>
          <a:xfrm>
            <a:off x="655638" y="1392238"/>
            <a:ext cx="7940675" cy="5076825"/>
          </a:xfrm>
        </p:spPr>
        <p:txBody>
          <a:bodyPr/>
          <a:lstStyle/>
          <a:p>
            <a:r>
              <a:rPr lang="en-US" altLang="uk-UA"/>
              <a:t>IP</a:t>
            </a:r>
            <a:r>
              <a:rPr lang="uk-UA" altLang="uk-UA"/>
              <a:t> протокол – незалежний від середовища передачі</a:t>
            </a:r>
            <a:endParaRPr lang="en-US" altLang="uk-UA"/>
          </a:p>
        </p:txBody>
      </p:sp>
      <p:pic>
        <p:nvPicPr>
          <p:cNvPr id="1418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 y="2092325"/>
            <a:ext cx="790575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006_Title/Bullet_Cisco White Temp">
  <a:themeElements>
    <a:clrScheme name="2006_Title/Bullet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2006_Title/Bullet_Cisco White Temp">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17961" dir="2700000" algn="ctr" rotWithShape="0">
                  <a:schemeClr val="bg2"/>
                </a:outerShdw>
              </a:effectLst>
            </a14:hiddenEffects>
          </a:ext>
        </a:ex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altLang="uk-U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17961" dir="2700000" algn="ctr" rotWithShape="0">
                  <a:schemeClr val="bg2"/>
                </a:outerShdw>
              </a:effectLst>
            </a14:hiddenEffects>
          </a:ext>
        </a:ex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altLang="uk-UA" sz="2400" b="0" i="0" u="none" strike="noStrike" cap="none" normalizeH="0" baseline="0" smtClean="0">
            <a:ln>
              <a:noFill/>
            </a:ln>
            <a:solidFill>
              <a:schemeClr val="tx1"/>
            </a:solidFill>
            <a:effectLst/>
            <a:latin typeface="Arial" charset="0"/>
          </a:defRPr>
        </a:defPPr>
      </a:lstStyle>
    </a:lnDef>
  </a:objectDefaults>
  <a:extraClrSchemeLst>
    <a:extraClrScheme>
      <a:clrScheme name="2006_Title/Bullet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006_Segue/Q&amp;A_Cisco White Temp">
  <a:themeElements>
    <a:clrScheme name="2006_Segue/Q&amp;A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2006_Segue/Q&amp;A_Cisco White Temp">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17961" dir="2700000" algn="ctr" rotWithShape="0">
                  <a:schemeClr val="bg2"/>
                </a:outerShdw>
              </a:effectLst>
            </a14:hiddenEffects>
          </a:ext>
        </a:ex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altLang="uk-UA"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2"/>
          </a:solidFill>
          <a:prstDash val="solid"/>
          <a:round/>
          <a:headEnd type="none" w="med" len="med"/>
          <a:tailEnd type="triangle" w="med" len="med"/>
        </a:ln>
        <a:effectLst/>
        <a:extLst>
          <a:ext uri="{AF507438-7753-43E0-B8FC-AC1667EBCBE1}">
            <a14:hiddenEffects xmlns:a14="http://schemas.microsoft.com/office/drawing/2010/main">
              <a:effectLst>
                <a:outerShdw dist="17961" dir="2700000" algn="ctr" rotWithShape="0">
                  <a:schemeClr val="bg2"/>
                </a:outerShdw>
              </a:effectLst>
            </a14:hiddenEffects>
          </a:ext>
        </a:ex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altLang="uk-UA" sz="2400" b="0" i="0" u="none" strike="noStrike" cap="none" normalizeH="0" baseline="0" smtClean="0">
            <a:ln>
              <a:noFill/>
            </a:ln>
            <a:solidFill>
              <a:schemeClr val="tx1"/>
            </a:solidFill>
            <a:effectLst/>
            <a:latin typeface="Arial" charset="0"/>
          </a:defRPr>
        </a:defPPr>
      </a:lstStyle>
    </a:lnDef>
  </a:objectDefaults>
  <a:extraClrSchemeLst>
    <a:extraClrScheme>
      <a:clrScheme name="2006_Segue/Q&amp;A_Cisco White Temp 1">
        <a:dk1>
          <a:srgbClr val="000000"/>
        </a:dk1>
        <a:lt1>
          <a:srgbClr val="FFFFFF"/>
        </a:lt1>
        <a:dk2>
          <a:srgbClr val="0183B7"/>
        </a:dk2>
        <a:lt2>
          <a:srgbClr val="8E8E95"/>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Ciscopresentationwhite.10.3.06</Template>
  <TotalTime>12545</TotalTime>
  <Pages>28</Pages>
  <Words>2590</Words>
  <Application>Microsoft Office PowerPoint</Application>
  <PresentationFormat>Экран (4:3)</PresentationFormat>
  <Paragraphs>709</Paragraphs>
  <Slides>52</Slides>
  <Notes>52</Notes>
  <HiddenSlides>0</HiddenSlides>
  <MMClips>0</MMClips>
  <ScaleCrop>false</ScaleCrop>
  <HeadingPairs>
    <vt:vector size="4" baseType="variant">
      <vt:variant>
        <vt:lpstr>Тема</vt:lpstr>
      </vt:variant>
      <vt:variant>
        <vt:i4>2</vt:i4>
      </vt:variant>
      <vt:variant>
        <vt:lpstr>Заголовки слайдов</vt:lpstr>
      </vt:variant>
      <vt:variant>
        <vt:i4>52</vt:i4>
      </vt:variant>
    </vt:vector>
  </HeadingPairs>
  <TitlesOfParts>
    <vt:vector size="54" baseType="lpstr">
      <vt:lpstr>2006_Title/Bullet_Cisco White Temp</vt:lpstr>
      <vt:lpstr>2006_Segue/Q&amp;A_Cisco White Temp</vt:lpstr>
      <vt:lpstr>Мережевий рівень</vt:lpstr>
      <vt:lpstr>Мережевий рівень </vt:lpstr>
      <vt:lpstr>Мережевий рівень та IP протокол</vt:lpstr>
      <vt:lpstr>Мережевий рівень та IP протокол</vt:lpstr>
      <vt:lpstr>Протоколи мережевого рівня</vt:lpstr>
      <vt:lpstr>Мережевий рівень та IP протокол</vt:lpstr>
      <vt:lpstr>Мережевий рівень та IP протокол</vt:lpstr>
      <vt:lpstr>Мережевий рівень та IP протокол</vt:lpstr>
      <vt:lpstr>Мережевий рівень та IP протокол</vt:lpstr>
      <vt:lpstr>Мережевий рівень та IP протокол</vt:lpstr>
      <vt:lpstr>Мережевий рівень та IP протокол</vt:lpstr>
      <vt:lpstr>Заголовок пакету IPv4</vt:lpstr>
      <vt:lpstr>Поля заголовку IPv4</vt:lpstr>
      <vt:lpstr>Приклад заголовку IPv4</vt:lpstr>
      <vt:lpstr>Обмеження протоколу IPv4</vt:lpstr>
      <vt:lpstr>Network Layer in Communication Introducing IPv6</vt:lpstr>
      <vt:lpstr>IPv6 Packet Encapsulating IPv6</vt:lpstr>
      <vt:lpstr>IPv6 Packet IPv6 Packet Header</vt:lpstr>
      <vt:lpstr>IPv6 Packet Sample IPv6 Header</vt:lpstr>
      <vt:lpstr>Routing Host Routing Tables</vt:lpstr>
      <vt:lpstr>Host Routing Tables Host Packet Forwarding Decision</vt:lpstr>
      <vt:lpstr>Host Routing Tables Default Gateway</vt:lpstr>
      <vt:lpstr>Host Routing Tables IPv4 Host Routing Table</vt:lpstr>
      <vt:lpstr>Host Routing Tables Sample IPv4 Host Routing Table</vt:lpstr>
      <vt:lpstr>Host Routing Tables Sample IPv6 Host Routing Table</vt:lpstr>
      <vt:lpstr>Router Routing Tables Router Packet Forwarding Decision</vt:lpstr>
      <vt:lpstr>Router Routing Tables IPv4 Router Routing Table</vt:lpstr>
      <vt:lpstr>Router Routing Tables Directly Connected Routing Table Entries</vt:lpstr>
      <vt:lpstr>Router Routing Tables Remote Network Routing Table Entries</vt:lpstr>
      <vt:lpstr>Router Routing Tables Next-Hop Address</vt:lpstr>
      <vt:lpstr>Routers Anatomy of a Router</vt:lpstr>
      <vt:lpstr>Anatomy of a Router A Router is a Computer</vt:lpstr>
      <vt:lpstr>Anatomy of a Router Router CPU and OS</vt:lpstr>
      <vt:lpstr>Anatomy of a Router Router Memory</vt:lpstr>
      <vt:lpstr>Anatomy of a Router Inside a Router</vt:lpstr>
      <vt:lpstr>Anatomy of a Router Router Backplane</vt:lpstr>
      <vt:lpstr>Anatomy of a Router Connecting to a Router</vt:lpstr>
      <vt:lpstr>Anatomy of a Router LAN and WAN Interfaces</vt:lpstr>
      <vt:lpstr>Router Boot-up Cisco IOS</vt:lpstr>
      <vt:lpstr>Router Boot-up Bootset Files</vt:lpstr>
      <vt:lpstr>Router Boot-up Router Bootup Process</vt:lpstr>
      <vt:lpstr>Router Boot-up Show Versions Output</vt:lpstr>
      <vt:lpstr> Network Layer Configuring a Cisco Router</vt:lpstr>
      <vt:lpstr> Configure Initial Settings Router Configuration Steps</vt:lpstr>
      <vt:lpstr> Configure Interfaces Configure LAN Interfaces</vt:lpstr>
      <vt:lpstr> Configure Interfaces Verify Interface Configuration</vt:lpstr>
      <vt:lpstr> Configuring a Cisco Router Configuring the Default Gateway</vt:lpstr>
      <vt:lpstr> Configuring the Default Gateway Default Gateway on a Host</vt:lpstr>
      <vt:lpstr> Configuring the Default Gateway Default Gateway on a Switch</vt:lpstr>
      <vt:lpstr>Network Layer Summary</vt:lpstr>
      <vt:lpstr>Network Layer Summary</vt:lpstr>
      <vt:lpstr>Network Layer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and Its Uses</dc:title>
  <dc:creator>CLI</dc:creator>
  <cp:lastModifiedBy>MIK</cp:lastModifiedBy>
  <cp:revision>332</cp:revision>
  <cp:lastPrinted>1999-01-27T00:54:54Z</cp:lastPrinted>
  <dcterms:created xsi:type="dcterms:W3CDTF">2002-08-27T12:04:17Z</dcterms:created>
  <dcterms:modified xsi:type="dcterms:W3CDTF">2015-10-06T06:53:07Z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Jenita Bangloy">
    <vt:lpwstr>12.21.01 - Copyright date changed to 2002</vt:lpwstr>
  </property>
  <property fmtid="{D5CDD505-2E9C-101B-9397-08002B2CF9AE}" pid="3" name="Jenita ">
    <vt:lpwstr>12.21.01 - Line tool now defaults to 3 points size and black color. Previous version created white line which is not visible</vt:lpwstr>
  </property>
  <property fmtid="{D5CDD505-2E9C-101B-9397-08002B2CF9AE}" pid="4" name="JBangloy">
    <vt:lpwstr>12.21.01 - All remaining Helvetica changed to Arial</vt:lpwstr>
  </property>
</Properties>
</file>